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Inria Serif"/>
      <p:regular r:id="rId18"/>
      <p:bold r:id="rId19"/>
      <p:italic r:id="rId20"/>
      <p:boldItalic r:id="rId21"/>
    </p:embeddedFont>
    <p:embeddedFont>
      <p:font typeface="Inria Sans Light"/>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InriaSerif-italic.fntdata"/><Relationship Id="rId22" Type="http://schemas.openxmlformats.org/officeDocument/2006/relationships/font" Target="fonts/InriaSansLight-regular.fntdata"/><Relationship Id="rId21" Type="http://schemas.openxmlformats.org/officeDocument/2006/relationships/font" Target="fonts/InriaSerif-boldItalic.fntdata"/><Relationship Id="rId24" Type="http://schemas.openxmlformats.org/officeDocument/2006/relationships/font" Target="fonts/InriaSansLight-italic.fntdata"/><Relationship Id="rId23" Type="http://schemas.openxmlformats.org/officeDocument/2006/relationships/font" Target="fonts/InriaSansLight-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InriaSansLight-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InriaSerif-bold.fntdata"/><Relationship Id="rId18" Type="http://schemas.openxmlformats.org/officeDocument/2006/relationships/font" Target="fonts/InriaSerif-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bea50cb1b7_0_3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bea50cb1b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While there are many possible upsides of the introduction of screenless displays, there are also potential consequences or downsides. These range from simple things like comfortability and price to becoming an issue when driving or in public. Here are some of the cons that could occur: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8ef446be20_0_3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8ef446be2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bea50cb1b7_0_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bea50cb1b7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bea50cb1b7_0_5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bea50cb1b7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bea50cb1b7_0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bea50cb1b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bea50cb1b7_0_1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bea50cb1b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types of screenless displays:</a:t>
            </a:r>
            <a:endParaRPr/>
          </a:p>
          <a:p>
            <a:pPr indent="-317500" lvl="0" marL="457200" rtl="0" algn="l">
              <a:spcBef>
                <a:spcPts val="0"/>
              </a:spcBef>
              <a:spcAft>
                <a:spcPts val="0"/>
              </a:spcAft>
              <a:buClr>
                <a:schemeClr val="dk1"/>
              </a:buClr>
              <a:buSzPts val="1400"/>
              <a:buChar char="-"/>
            </a:pPr>
            <a:r>
              <a:rPr lang="en">
                <a:solidFill>
                  <a:schemeClr val="dk1"/>
                </a:solidFill>
              </a:rPr>
              <a:t>Visual Image is typically the most common form of screenless display, where the video is displayed on air. Light is usually projected onto an object or surface before it becomes visible to viewers, but Visual Image removes the intermediate object from the process. Some of the most common examples of Visual Image include Virtual Reality goggles, Holograms, and Heads-up Display in airplanes and cars. </a:t>
            </a:r>
            <a:endParaRPr/>
          </a:p>
          <a:p>
            <a:pPr indent="-317500" lvl="0" marL="457200" rtl="0" algn="l">
              <a:spcBef>
                <a:spcPts val="0"/>
              </a:spcBef>
              <a:spcAft>
                <a:spcPts val="0"/>
              </a:spcAft>
              <a:buClr>
                <a:schemeClr val="dk1"/>
              </a:buClr>
              <a:buSzPts val="1400"/>
              <a:buChar char="-"/>
            </a:pPr>
            <a:r>
              <a:rPr lang="en">
                <a:solidFill>
                  <a:schemeClr val="dk1"/>
                </a:solidFill>
              </a:rPr>
              <a:t>Retinal Display technology projects images directly into the retina of the viewer’s eyes. There is no screen or source of deflection or reflection. You are the only person who will be able to see the videos, since it only reaches your retina. This is very useful when you need to keep something private or secure.</a:t>
            </a:r>
            <a:endParaRPr/>
          </a:p>
          <a:p>
            <a:pPr indent="-317500" lvl="0" marL="457200" rtl="0" algn="l">
              <a:spcBef>
                <a:spcPts val="0"/>
              </a:spcBef>
              <a:spcAft>
                <a:spcPts val="0"/>
              </a:spcAft>
              <a:buSzPts val="1400"/>
              <a:buChar char="-"/>
            </a:pPr>
            <a:r>
              <a:rPr lang="en"/>
              <a:t>Synaptic Interface is similar to Retinal Display as it includes the images directly reaching the viewer. </a:t>
            </a:r>
            <a:r>
              <a:rPr lang="en"/>
              <a:t>However</a:t>
            </a:r>
            <a:r>
              <a:rPr lang="en"/>
              <a:t>, the difference is that the images now reach the viewer’s brain instead of their retina. This is done my transmitting information directly to the brain. It is very helpful for people who are blind or visually </a:t>
            </a:r>
            <a:r>
              <a:rPr lang="en"/>
              <a:t>impaired</a:t>
            </a:r>
            <a:r>
              <a:rPr lang="en"/>
              <a:t>.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More about </a:t>
            </a:r>
            <a:r>
              <a:rPr lang="en">
                <a:solidFill>
                  <a:schemeClr val="dk1"/>
                </a:solidFill>
              </a:rPr>
              <a:t>VRD Displays:</a:t>
            </a:r>
            <a:endParaRPr>
              <a:solidFill>
                <a:schemeClr val="dk1"/>
              </a:solidFill>
            </a:endParaRPr>
          </a:p>
          <a:p>
            <a:pPr indent="0" lvl="0" marL="0" rtl="0" algn="l">
              <a:spcBef>
                <a:spcPts val="0"/>
              </a:spcBef>
              <a:spcAft>
                <a:spcPts val="0"/>
              </a:spcAft>
              <a:buNone/>
            </a:pPr>
            <a:r>
              <a:rPr lang="en">
                <a:solidFill>
                  <a:schemeClr val="dk1"/>
                </a:solidFill>
              </a:rPr>
              <a:t>Virtual Retinal Display (VRD) is a type of screenless Retinal Display. In VRD, no real image is produced, it beams the light onto our eyes directly, and our brain translates it from there. It gives the user the sense that the display is floating in space in front of them. Other common names for it include Retinal Scan Display and Retinal Projector. While there are some VRD systems out there already, it is still undergoing more research and development.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Google Glasses, also known as Google Glass, is an example of an Augmented Reality device (a technology that projects an image into a user’s field of view of the real world). They look like a small pair of glasses or frames with a small, transparent display above the right eye. The main purpose of them is to provide users with hands-free access to digital information. They include a camera, microphone, touchpad, and a speaker that uses vibrations transmitted into the user’s skull to provide audio. However, the sale of Google Glass stopped in 2023 due to privacy concerns.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bea50cb1b7_0_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bea50cb1b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a:t>
            </a:r>
            <a:endParaRPr/>
          </a:p>
          <a:p>
            <a:pPr indent="0" lvl="0" marL="0" rtl="0" algn="l">
              <a:spcBef>
                <a:spcPts val="0"/>
              </a:spcBef>
              <a:spcAft>
                <a:spcPts val="0"/>
              </a:spcAft>
              <a:buNone/>
            </a:pPr>
            <a:r>
              <a:rPr lang="en"/>
              <a:t>Screenless display is one of the </a:t>
            </a:r>
            <a:r>
              <a:rPr lang="en"/>
              <a:t>current</a:t>
            </a:r>
            <a:r>
              <a:rPr lang="en"/>
              <a:t> evolving technologies relating to computer-enhanced technology. It is going to be one of the </a:t>
            </a:r>
            <a:r>
              <a:rPr lang="en">
                <a:solidFill>
                  <a:schemeClr val="dk1"/>
                </a:solidFill>
              </a:rPr>
              <a:t>greatest technological developments in the coming years. Visual Image technology is the most popular/advanced of the three groups, with Retinal Display following and Synaptic Interface in last.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Global Screenless Display Market:</a:t>
            </a:r>
            <a:endParaRPr/>
          </a:p>
          <a:p>
            <a:pPr indent="0" lvl="0" marL="0" rtl="0" algn="l">
              <a:spcBef>
                <a:spcPts val="0"/>
              </a:spcBef>
              <a:spcAft>
                <a:spcPts val="0"/>
              </a:spcAft>
              <a:buNone/>
            </a:pPr>
            <a:r>
              <a:rPr lang="en"/>
              <a:t>Different sources state that the GSDM reached between 1.6 to 3.9 billion from 2022 to 2023. It is expected to rise by 23.4% to 35.43% (a common percentage stated is 31.2%) in the next decade or so.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6b2e99589e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6b2e99589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Explanation of Stats:</a:t>
            </a:r>
            <a:endParaRPr/>
          </a:p>
          <a:p>
            <a:pPr indent="-317500" lvl="0" marL="457200" rtl="0" algn="l">
              <a:spcBef>
                <a:spcPts val="0"/>
              </a:spcBef>
              <a:spcAft>
                <a:spcPts val="0"/>
              </a:spcAft>
              <a:buSzPts val="1400"/>
              <a:buChar char="-"/>
            </a:pPr>
            <a:r>
              <a:rPr lang="en"/>
              <a:t>There is an expected increase of 35.4% in the GSDM from 2022 to 2029</a:t>
            </a:r>
            <a:endParaRPr/>
          </a:p>
          <a:p>
            <a:pPr indent="-317500" lvl="0" marL="457200" rtl="0" algn="l">
              <a:spcBef>
                <a:spcPts val="0"/>
              </a:spcBef>
              <a:spcAft>
                <a:spcPts val="0"/>
              </a:spcAft>
              <a:buSzPts val="1400"/>
              <a:buChar char="-"/>
            </a:pPr>
            <a:r>
              <a:rPr lang="en"/>
              <a:t>North America is the most prominently involved in the market, with Europe in second</a:t>
            </a:r>
            <a:endParaRPr/>
          </a:p>
          <a:p>
            <a:pPr indent="-317500" lvl="0" marL="457200" rtl="0" algn="l">
              <a:spcBef>
                <a:spcPts val="0"/>
              </a:spcBef>
              <a:spcAft>
                <a:spcPts val="0"/>
              </a:spcAft>
              <a:buSzPts val="1400"/>
              <a:buChar char="-"/>
            </a:pPr>
            <a:r>
              <a:rPr lang="en"/>
              <a:t>There are multiple important people and companies involved in the development, research and selling of screenless displays</a:t>
            </a:r>
            <a:endParaRPr/>
          </a:p>
          <a:p>
            <a:pPr indent="-317500" lvl="0" marL="457200" rtl="0" algn="l">
              <a:spcBef>
                <a:spcPts val="0"/>
              </a:spcBef>
              <a:spcAft>
                <a:spcPts val="0"/>
              </a:spcAft>
              <a:buSzPts val="1400"/>
              <a:buChar char="-"/>
            </a:pPr>
            <a:r>
              <a:rPr lang="en"/>
              <a:t>Visual Image technology is the most developed/researched, then Retinal Direct, then Synaptic Interface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c0bee26219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c0bee2621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introduction of screenless displays, especially into our daily lives, presents the possibility of changing the way we interact with digital information and the physical world. </a:t>
            </a:r>
            <a:endParaRPr/>
          </a:p>
          <a:p>
            <a:pPr indent="-317500" lvl="0" marL="457200" rtl="0" algn="l">
              <a:spcBef>
                <a:spcPts val="0"/>
              </a:spcBef>
              <a:spcAft>
                <a:spcPts val="0"/>
              </a:spcAft>
              <a:buSzPts val="1400"/>
              <a:buChar char="-"/>
            </a:pPr>
            <a:r>
              <a:rPr lang="en"/>
              <a:t>Enhanced user experience: They can provide a more immersive and intuitive experience because they do not rely on ‘traditional’ screens.</a:t>
            </a:r>
            <a:endParaRPr/>
          </a:p>
          <a:p>
            <a:pPr indent="-317500" lvl="0" marL="457200" rtl="0" algn="l">
              <a:spcBef>
                <a:spcPts val="0"/>
              </a:spcBef>
              <a:spcAft>
                <a:spcPts val="0"/>
              </a:spcAft>
              <a:buSzPts val="1400"/>
              <a:buChar char="-"/>
            </a:pPr>
            <a:r>
              <a:rPr lang="en"/>
              <a:t>Improved accessibility: By using technologies like audio cues, haptic feedback (using physical stimuli to communicate things, like when your phone buzzes with a notification), and gesture recognition, a wider range of people will be able to access digital information. </a:t>
            </a:r>
            <a:endParaRPr/>
          </a:p>
          <a:p>
            <a:pPr indent="-317500" lvl="0" marL="457200" rtl="0" algn="l">
              <a:spcBef>
                <a:spcPts val="0"/>
              </a:spcBef>
              <a:spcAft>
                <a:spcPts val="0"/>
              </a:spcAft>
              <a:buSzPts val="1400"/>
              <a:buChar char="-"/>
            </a:pPr>
            <a:r>
              <a:rPr lang="en"/>
              <a:t>Disruption of traditional display technologies: There may be a shift away from displays such as TVs, computer monitors, and smartphones. This reduces the need for physical screens.</a:t>
            </a:r>
            <a:endParaRPr/>
          </a:p>
          <a:p>
            <a:pPr indent="-317500" lvl="0" marL="457200" rtl="0" algn="l">
              <a:spcBef>
                <a:spcPts val="0"/>
              </a:spcBef>
              <a:spcAft>
                <a:spcPts val="0"/>
              </a:spcAft>
              <a:buSzPts val="1400"/>
              <a:buChar char="-"/>
            </a:pPr>
            <a:r>
              <a:rPr lang="en"/>
              <a:t>Students can visualize concepts in 3D, explore virtual environments, and engage in hands-on simulations. This helps with understanding, retention and student engagement.</a:t>
            </a:r>
            <a:endParaRPr/>
          </a:p>
          <a:p>
            <a:pPr indent="-317500" lvl="0" marL="457200" rtl="0" algn="l">
              <a:spcBef>
                <a:spcPts val="0"/>
              </a:spcBef>
              <a:spcAft>
                <a:spcPts val="0"/>
              </a:spcAft>
              <a:buSzPts val="1400"/>
              <a:buChar char="-"/>
            </a:pPr>
            <a:r>
              <a:rPr lang="en"/>
              <a:t>Entertainment and Gaming: Augmented reality experiences can help create more immersive and interactive gaming experiences. This could blur the lines between digital and physical environments.</a:t>
            </a:r>
            <a:endParaRPr/>
          </a:p>
          <a:p>
            <a:pPr indent="-317500" lvl="0" marL="457200" rtl="0" algn="l">
              <a:spcBef>
                <a:spcPts val="0"/>
              </a:spcBef>
              <a:spcAft>
                <a:spcPts val="0"/>
              </a:spcAft>
              <a:buSzPts val="1400"/>
              <a:buChar char="-"/>
            </a:pPr>
            <a:r>
              <a:rPr lang="en"/>
              <a:t>Communication and Collaboration: More natural and immersive places to communicate will be created. Virtual meetings can be held easily. Collaboration tools can help users work with others in real-time, which improves productivity and teamwork.</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8ef446be20_0_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8ef446be2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Advertising and Marketing: </a:t>
            </a:r>
            <a:r>
              <a:rPr lang="en"/>
              <a:t>Augmented</a:t>
            </a:r>
            <a:r>
              <a:rPr lang="en"/>
              <a:t> reality can create interactive and personalized advertisement experiences. (eg. users can virtually try on clothes or picture how </a:t>
            </a:r>
            <a:r>
              <a:rPr lang="en"/>
              <a:t>furniture</a:t>
            </a:r>
            <a:r>
              <a:rPr lang="en"/>
              <a:t> looks in their house) Ads can be integrated into the physical environment, giving the opportunity for targeted and context-aware marketing. </a:t>
            </a:r>
            <a:endParaRPr/>
          </a:p>
          <a:p>
            <a:pPr indent="-317500" lvl="0" marL="457200" rtl="0" algn="l">
              <a:spcBef>
                <a:spcPts val="0"/>
              </a:spcBef>
              <a:spcAft>
                <a:spcPts val="0"/>
              </a:spcAft>
              <a:buSzPts val="1400"/>
              <a:buChar char="-"/>
            </a:pPr>
            <a:r>
              <a:rPr lang="en"/>
              <a:t>Travel and Navigation: Specifically helpful in unfamiliar places, screenless displays can provide real-time information and directions directly in the user’s field of view. This reduces the issues of people looking at their phones while driving.</a:t>
            </a:r>
            <a:endParaRPr/>
          </a:p>
          <a:p>
            <a:pPr indent="-317500" lvl="0" marL="457200" rtl="0" algn="l">
              <a:spcBef>
                <a:spcPts val="0"/>
              </a:spcBef>
              <a:spcAft>
                <a:spcPts val="0"/>
              </a:spcAft>
              <a:buSzPts val="1400"/>
              <a:buChar char="-"/>
            </a:pPr>
            <a:r>
              <a:rPr lang="en"/>
              <a:t>Art and Design: Artists can create immersive installations that blend physical and digital elements, creating unique, interactive experiences. Designers can use screenless displays to digitally visualize how things look and interact in the physical world. </a:t>
            </a:r>
            <a:endParaRPr/>
          </a:p>
          <a:p>
            <a:pPr indent="-317500" lvl="0" marL="457200" rtl="0" algn="l">
              <a:spcBef>
                <a:spcPts val="0"/>
              </a:spcBef>
              <a:spcAft>
                <a:spcPts val="0"/>
              </a:spcAft>
              <a:buSzPts val="1400"/>
              <a:buChar char="-"/>
            </a:pPr>
            <a:r>
              <a:rPr lang="en"/>
              <a:t>Social Impact: Similar to the divide between those with lots of wealth and those in poverty, the introduction of technology like screenless displays could create another gap </a:t>
            </a:r>
            <a:r>
              <a:rPr lang="en"/>
              <a:t>between those who have access to them and those who do not. </a:t>
            </a:r>
            <a:endParaRPr/>
          </a:p>
          <a:p>
            <a:pPr indent="-317500" lvl="0" marL="457200" rtl="0" algn="l">
              <a:spcBef>
                <a:spcPts val="0"/>
              </a:spcBef>
              <a:spcAft>
                <a:spcPts val="0"/>
              </a:spcAft>
              <a:buSzPts val="1400"/>
              <a:buChar char="-"/>
            </a:pPr>
            <a:r>
              <a:rPr lang="en"/>
              <a:t>If built correctly, screenless displays have the potential to use a lot less power than traditional screens. This benefits both the environment and users themselves, as less power means lower costs.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bea50cb1b7_0_3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bea50cb1b7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built carefully and specifically, screenless displays could have a lot of benefits for both individuals and communities. They provide a whole new realm of opportunities and tools, which, if used correctly, can do and create incredible things. Here are some of the pros that could occur: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8ef446be20_0_2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8ef446be2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 name="Google Shape;11;p2"/>
          <p:cNvSpPr txBox="1"/>
          <p:nvPr>
            <p:ph type="ctrTitle"/>
          </p:nvPr>
        </p:nvSpPr>
        <p:spPr>
          <a:xfrm>
            <a:off x="855300" y="1756525"/>
            <a:ext cx="7433400" cy="1630500"/>
          </a:xfrm>
          <a:prstGeom prst="rect">
            <a:avLst/>
          </a:prstGeom>
        </p:spPr>
        <p:txBody>
          <a:bodyPr anchorCtr="0" anchor="ctr" bIns="0" lIns="0" spcFirstLastPara="1" rIns="0" wrap="square" tIns="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For medium background colors">
  <p:cSld name="BLANK_1">
    <p:bg>
      <p:bgPr>
        <a:gradFill>
          <a:gsLst>
            <a:gs pos="0">
              <a:schemeClr val="accent3"/>
            </a:gs>
            <a:gs pos="50000">
              <a:schemeClr val="accent1"/>
            </a:gs>
            <a:gs pos="100000">
              <a:schemeClr val="dk2"/>
            </a:gs>
          </a:gsLst>
          <a:lin ang="13500032" scaled="0"/>
        </a:gradFill>
      </p:bgPr>
    </p:bg>
    <p:spTree>
      <p:nvGrpSpPr>
        <p:cNvPr id="51" name="Shape 51"/>
        <p:cNvGrpSpPr/>
        <p:nvPr/>
      </p:nvGrpSpPr>
      <p:grpSpPr>
        <a:xfrm>
          <a:off x="0" y="0"/>
          <a:ext cx="0" cy="0"/>
          <a:chOff x="0" y="0"/>
          <a:chExt cx="0" cy="0"/>
        </a:xfrm>
      </p:grpSpPr>
      <p:sp>
        <p:nvSpPr>
          <p:cNvPr id="52" name="Google Shape;52;p11"/>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53" name="Google Shape;53;p11"/>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For dark background colors">
  <p:cSld name="BLANK_1_1">
    <p:bg>
      <p:bgPr>
        <a:gradFill>
          <a:gsLst>
            <a:gs pos="0">
              <a:schemeClr val="accent1"/>
            </a:gs>
            <a:gs pos="50000">
              <a:schemeClr val="dk2"/>
            </a:gs>
            <a:gs pos="100000">
              <a:schemeClr val="dk1"/>
            </a:gs>
          </a:gsLst>
          <a:lin ang="13500032" scaled="0"/>
        </a:gradFill>
      </p:bgPr>
    </p:bg>
    <p:spTree>
      <p:nvGrpSpPr>
        <p:cNvPr id="54" name="Shape 54"/>
        <p:cNvGrpSpPr/>
        <p:nvPr/>
      </p:nvGrpSpPr>
      <p:grpSpPr>
        <a:xfrm>
          <a:off x="0" y="0"/>
          <a:ext cx="0" cy="0"/>
          <a:chOff x="0" y="0"/>
          <a:chExt cx="0" cy="0"/>
        </a:xfrm>
      </p:grpSpPr>
      <p:pic>
        <p:nvPicPr>
          <p:cNvPr id="55" name="Google Shape;55;p12"/>
          <p:cNvPicPr preferRelativeResize="0"/>
          <p:nvPr/>
        </p:nvPicPr>
        <p:blipFill>
          <a:blip r:embed="rId2">
            <a:alphaModFix/>
          </a:blip>
          <a:stretch>
            <a:fillRect/>
          </a:stretch>
        </p:blipFill>
        <p:spPr>
          <a:xfrm>
            <a:off x="0" y="0"/>
            <a:ext cx="9143995" cy="5143500"/>
          </a:xfrm>
          <a:prstGeom prst="rect">
            <a:avLst/>
          </a:prstGeom>
          <a:noFill/>
          <a:ln>
            <a:noFill/>
          </a:ln>
        </p:spPr>
      </p:pic>
      <p:sp>
        <p:nvSpPr>
          <p:cNvPr id="56" name="Google Shape;56;p12"/>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solidFill>
                  <a:schemeClr val="accent3"/>
                </a:solidFill>
              </a:defRPr>
            </a:lvl1pPr>
            <a:lvl2pPr lvl="1" rtl="0">
              <a:buNone/>
              <a:defRPr>
                <a:solidFill>
                  <a:schemeClr val="accent3"/>
                </a:solidFill>
              </a:defRPr>
            </a:lvl2pPr>
            <a:lvl3pPr lvl="2" rtl="0">
              <a:buNone/>
              <a:defRPr>
                <a:solidFill>
                  <a:schemeClr val="accent3"/>
                </a:solidFill>
              </a:defRPr>
            </a:lvl3pPr>
            <a:lvl4pPr lvl="3" rtl="0">
              <a:buNone/>
              <a:defRPr>
                <a:solidFill>
                  <a:schemeClr val="accent3"/>
                </a:solidFill>
              </a:defRPr>
            </a:lvl4pPr>
            <a:lvl5pPr lvl="4" rtl="0">
              <a:buNone/>
              <a:defRPr>
                <a:solidFill>
                  <a:schemeClr val="accent3"/>
                </a:solidFill>
              </a:defRPr>
            </a:lvl5pPr>
            <a:lvl6pPr lvl="5" rtl="0">
              <a:buNone/>
              <a:defRPr>
                <a:solidFill>
                  <a:schemeClr val="accent3"/>
                </a:solidFill>
              </a:defRPr>
            </a:lvl6pPr>
            <a:lvl7pPr lvl="6" rtl="0">
              <a:buNone/>
              <a:defRPr>
                <a:solidFill>
                  <a:schemeClr val="accent3"/>
                </a:solidFill>
              </a:defRPr>
            </a:lvl7pPr>
            <a:lvl8pPr lvl="7" rtl="0">
              <a:buNone/>
              <a:defRPr>
                <a:solidFill>
                  <a:schemeClr val="accent3"/>
                </a:solidFill>
              </a:defRPr>
            </a:lvl8pPr>
            <a:lvl9pPr lvl="8" rtl="0">
              <a:buNone/>
              <a:defRPr>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gradFill>
          <a:gsLst>
            <a:gs pos="0">
              <a:schemeClr val="accent3"/>
            </a:gs>
            <a:gs pos="50000">
              <a:schemeClr val="accent1"/>
            </a:gs>
            <a:gs pos="100000">
              <a:schemeClr val="dk2"/>
            </a:gs>
          </a:gsLst>
          <a:lin ang="13500032" scaled="0"/>
        </a:gradFill>
      </p:bgPr>
    </p:bg>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p:nvPr>
            <p:ph type="ctrTitle"/>
          </p:nvPr>
        </p:nvSpPr>
        <p:spPr>
          <a:xfrm>
            <a:off x="855300" y="2004250"/>
            <a:ext cx="7433400" cy="646800"/>
          </a:xfrm>
          <a:prstGeom prst="rect">
            <a:avLst/>
          </a:prstGeom>
        </p:spPr>
        <p:txBody>
          <a:bodyPr anchorCtr="0" anchor="b" bIns="0" lIns="0" spcFirstLastPara="1" rIns="0" wrap="square" tIns="0">
            <a:noAutofit/>
          </a:bodyPr>
          <a:lstStyle>
            <a:lvl1pPr lvl="0" rtl="0">
              <a:spcBef>
                <a:spcPts val="0"/>
              </a:spcBef>
              <a:spcAft>
                <a:spcPts val="0"/>
              </a:spcAft>
              <a:buClr>
                <a:schemeClr val="dk1"/>
              </a:buClr>
              <a:buSzPts val="4800"/>
              <a:buNone/>
              <a:defRPr sz="4800">
                <a:solidFill>
                  <a:schemeClr val="dk1"/>
                </a:solidFill>
              </a:defRPr>
            </a:lvl1pPr>
            <a:lvl2pPr lvl="1" rtl="0">
              <a:spcBef>
                <a:spcPts val="0"/>
              </a:spcBef>
              <a:spcAft>
                <a:spcPts val="0"/>
              </a:spcAft>
              <a:buClr>
                <a:schemeClr val="dk1"/>
              </a:buClr>
              <a:buSzPts val="4800"/>
              <a:buNone/>
              <a:defRPr sz="4800">
                <a:solidFill>
                  <a:schemeClr val="dk1"/>
                </a:solidFill>
              </a:defRPr>
            </a:lvl2pPr>
            <a:lvl3pPr lvl="2" rtl="0">
              <a:spcBef>
                <a:spcPts val="0"/>
              </a:spcBef>
              <a:spcAft>
                <a:spcPts val="0"/>
              </a:spcAft>
              <a:buClr>
                <a:schemeClr val="dk1"/>
              </a:buClr>
              <a:buSzPts val="4800"/>
              <a:buNone/>
              <a:defRPr sz="4800">
                <a:solidFill>
                  <a:schemeClr val="dk1"/>
                </a:solidFill>
              </a:defRPr>
            </a:lvl3pPr>
            <a:lvl4pPr lvl="3" rtl="0">
              <a:spcBef>
                <a:spcPts val="0"/>
              </a:spcBef>
              <a:spcAft>
                <a:spcPts val="0"/>
              </a:spcAft>
              <a:buClr>
                <a:schemeClr val="dk1"/>
              </a:buClr>
              <a:buSzPts val="4800"/>
              <a:buNone/>
              <a:defRPr sz="4800">
                <a:solidFill>
                  <a:schemeClr val="dk1"/>
                </a:solidFill>
              </a:defRPr>
            </a:lvl4pPr>
            <a:lvl5pPr lvl="4" rtl="0">
              <a:spcBef>
                <a:spcPts val="0"/>
              </a:spcBef>
              <a:spcAft>
                <a:spcPts val="0"/>
              </a:spcAft>
              <a:buClr>
                <a:schemeClr val="dk1"/>
              </a:buClr>
              <a:buSzPts val="4800"/>
              <a:buNone/>
              <a:defRPr sz="4800">
                <a:solidFill>
                  <a:schemeClr val="dk1"/>
                </a:solidFill>
              </a:defRPr>
            </a:lvl5pPr>
            <a:lvl6pPr lvl="5" rtl="0">
              <a:spcBef>
                <a:spcPts val="0"/>
              </a:spcBef>
              <a:spcAft>
                <a:spcPts val="0"/>
              </a:spcAft>
              <a:buClr>
                <a:schemeClr val="dk1"/>
              </a:buClr>
              <a:buSzPts val="4800"/>
              <a:buNone/>
              <a:defRPr sz="4800">
                <a:solidFill>
                  <a:schemeClr val="dk1"/>
                </a:solidFill>
              </a:defRPr>
            </a:lvl6pPr>
            <a:lvl7pPr lvl="6" rtl="0">
              <a:spcBef>
                <a:spcPts val="0"/>
              </a:spcBef>
              <a:spcAft>
                <a:spcPts val="0"/>
              </a:spcAft>
              <a:buClr>
                <a:schemeClr val="dk1"/>
              </a:buClr>
              <a:buSzPts val="4800"/>
              <a:buNone/>
              <a:defRPr sz="4800">
                <a:solidFill>
                  <a:schemeClr val="dk1"/>
                </a:solidFill>
              </a:defRPr>
            </a:lvl7pPr>
            <a:lvl8pPr lvl="7" rtl="0">
              <a:spcBef>
                <a:spcPts val="0"/>
              </a:spcBef>
              <a:spcAft>
                <a:spcPts val="0"/>
              </a:spcAft>
              <a:buClr>
                <a:schemeClr val="dk1"/>
              </a:buClr>
              <a:buSzPts val="4800"/>
              <a:buNone/>
              <a:defRPr sz="4800">
                <a:solidFill>
                  <a:schemeClr val="dk1"/>
                </a:solidFill>
              </a:defRPr>
            </a:lvl8pPr>
            <a:lvl9pPr lvl="8" rtl="0">
              <a:spcBef>
                <a:spcPts val="0"/>
              </a:spcBef>
              <a:spcAft>
                <a:spcPts val="0"/>
              </a:spcAft>
              <a:buClr>
                <a:schemeClr val="dk1"/>
              </a:buClr>
              <a:buSzPts val="4800"/>
              <a:buNone/>
              <a:defRPr sz="4800">
                <a:solidFill>
                  <a:schemeClr val="dk1"/>
                </a:solidFill>
              </a:defRPr>
            </a:lvl9pPr>
          </a:lstStyle>
          <a:p/>
        </p:txBody>
      </p:sp>
      <p:sp>
        <p:nvSpPr>
          <p:cNvPr id="15" name="Google Shape;15;p3"/>
          <p:cNvSpPr txBox="1"/>
          <p:nvPr>
            <p:ph idx="1" type="subTitle"/>
          </p:nvPr>
        </p:nvSpPr>
        <p:spPr>
          <a:xfrm>
            <a:off x="855300" y="2748052"/>
            <a:ext cx="7433400" cy="391200"/>
          </a:xfrm>
          <a:prstGeom prst="rect">
            <a:avLst/>
          </a:prstGeom>
        </p:spPr>
        <p:txBody>
          <a:bodyPr anchorCtr="0" anchor="t" bIns="0" lIns="0" spcFirstLastPara="1" rIns="0" wrap="square" tIns="0">
            <a:noAutofit/>
          </a:bodyPr>
          <a:lstStyle>
            <a:lvl1pPr lvl="0" rtl="0">
              <a:spcBef>
                <a:spcPts val="0"/>
              </a:spcBef>
              <a:spcAft>
                <a:spcPts val="0"/>
              </a:spcAft>
              <a:buClr>
                <a:schemeClr val="lt1"/>
              </a:buClr>
              <a:buSzPts val="2400"/>
              <a:buNone/>
              <a:defRPr>
                <a:solidFill>
                  <a:schemeClr val="lt1"/>
                </a:solidFill>
              </a:defRPr>
            </a:lvl1pPr>
            <a:lvl2pPr lvl="1" rtl="0">
              <a:spcBef>
                <a:spcPts val="600"/>
              </a:spcBef>
              <a:spcAft>
                <a:spcPts val="0"/>
              </a:spcAft>
              <a:buClr>
                <a:schemeClr val="lt1"/>
              </a:buClr>
              <a:buSzPts val="3000"/>
              <a:buNone/>
              <a:defRPr sz="3000">
                <a:solidFill>
                  <a:schemeClr val="lt1"/>
                </a:solidFill>
              </a:defRPr>
            </a:lvl2pPr>
            <a:lvl3pPr lvl="2" rtl="0">
              <a:spcBef>
                <a:spcPts val="600"/>
              </a:spcBef>
              <a:spcAft>
                <a:spcPts val="0"/>
              </a:spcAft>
              <a:buClr>
                <a:schemeClr val="lt1"/>
              </a:buClr>
              <a:buSzPts val="3000"/>
              <a:buNone/>
              <a:defRPr sz="3000">
                <a:solidFill>
                  <a:schemeClr val="lt1"/>
                </a:solidFill>
              </a:defRPr>
            </a:lvl3pPr>
            <a:lvl4pPr lvl="3" rtl="0">
              <a:spcBef>
                <a:spcPts val="600"/>
              </a:spcBef>
              <a:spcAft>
                <a:spcPts val="0"/>
              </a:spcAft>
              <a:buClr>
                <a:schemeClr val="lt1"/>
              </a:buClr>
              <a:buSzPts val="3000"/>
              <a:buNone/>
              <a:defRPr sz="3000">
                <a:solidFill>
                  <a:schemeClr val="lt1"/>
                </a:solidFill>
              </a:defRPr>
            </a:lvl4pPr>
            <a:lvl5pPr lvl="4" rtl="0">
              <a:spcBef>
                <a:spcPts val="600"/>
              </a:spcBef>
              <a:spcAft>
                <a:spcPts val="0"/>
              </a:spcAft>
              <a:buClr>
                <a:schemeClr val="lt1"/>
              </a:buClr>
              <a:buSzPts val="3000"/>
              <a:buNone/>
              <a:defRPr sz="3000">
                <a:solidFill>
                  <a:schemeClr val="lt1"/>
                </a:solidFill>
              </a:defRPr>
            </a:lvl5pPr>
            <a:lvl6pPr lvl="5" rtl="0">
              <a:spcBef>
                <a:spcPts val="600"/>
              </a:spcBef>
              <a:spcAft>
                <a:spcPts val="0"/>
              </a:spcAft>
              <a:buClr>
                <a:schemeClr val="lt1"/>
              </a:buClr>
              <a:buSzPts val="3000"/>
              <a:buNone/>
              <a:defRPr sz="3000">
                <a:solidFill>
                  <a:schemeClr val="lt1"/>
                </a:solidFill>
              </a:defRPr>
            </a:lvl6pPr>
            <a:lvl7pPr lvl="6" rtl="0">
              <a:spcBef>
                <a:spcPts val="600"/>
              </a:spcBef>
              <a:spcAft>
                <a:spcPts val="0"/>
              </a:spcAft>
              <a:buClr>
                <a:schemeClr val="lt1"/>
              </a:buClr>
              <a:buSzPts val="3000"/>
              <a:buNone/>
              <a:defRPr sz="3000">
                <a:solidFill>
                  <a:schemeClr val="lt1"/>
                </a:solidFill>
              </a:defRPr>
            </a:lvl7pPr>
            <a:lvl8pPr lvl="7" rtl="0">
              <a:spcBef>
                <a:spcPts val="600"/>
              </a:spcBef>
              <a:spcAft>
                <a:spcPts val="0"/>
              </a:spcAft>
              <a:buClr>
                <a:schemeClr val="lt1"/>
              </a:buClr>
              <a:buSzPts val="3000"/>
              <a:buNone/>
              <a:defRPr sz="3000">
                <a:solidFill>
                  <a:schemeClr val="lt1"/>
                </a:solidFill>
              </a:defRPr>
            </a:lvl8pPr>
            <a:lvl9pPr lvl="8" rtl="0">
              <a:spcBef>
                <a:spcPts val="600"/>
              </a:spcBef>
              <a:spcAft>
                <a:spcPts val="600"/>
              </a:spcAft>
              <a:buClr>
                <a:schemeClr val="lt1"/>
              </a:buClr>
              <a:buSzPts val="3000"/>
              <a:buNone/>
              <a:defRPr sz="30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gradFill>
          <a:gsLst>
            <a:gs pos="0">
              <a:schemeClr val="accent1"/>
            </a:gs>
            <a:gs pos="50000">
              <a:schemeClr val="dk2"/>
            </a:gs>
            <a:gs pos="100000">
              <a:schemeClr val="dk1"/>
            </a:gs>
          </a:gsLst>
          <a:lin ang="13500032" scaled="0"/>
        </a:gradFill>
      </p:bgPr>
    </p:bg>
    <p:spTree>
      <p:nvGrpSpPr>
        <p:cNvPr id="16" name="Shape 16"/>
        <p:cNvGrpSpPr/>
        <p:nvPr/>
      </p:nvGrpSpPr>
      <p:grpSpPr>
        <a:xfrm>
          <a:off x="0" y="0"/>
          <a:ext cx="0" cy="0"/>
          <a:chOff x="0" y="0"/>
          <a:chExt cx="0" cy="0"/>
        </a:xfrm>
      </p:grpSpPr>
      <p:pic>
        <p:nvPicPr>
          <p:cNvPr id="17" name="Google Shape;17;p4"/>
          <p:cNvPicPr preferRelativeResize="0"/>
          <p:nvPr/>
        </p:nvPicPr>
        <p:blipFill>
          <a:blip r:embed="rId2">
            <a:alphaModFix/>
          </a:blip>
          <a:stretch>
            <a:fillRect/>
          </a:stretch>
        </p:blipFill>
        <p:spPr>
          <a:xfrm>
            <a:off x="0" y="0"/>
            <a:ext cx="9143995" cy="5143500"/>
          </a:xfrm>
          <a:prstGeom prst="rect">
            <a:avLst/>
          </a:prstGeom>
          <a:noFill/>
          <a:ln>
            <a:noFill/>
          </a:ln>
        </p:spPr>
      </p:pic>
      <p:sp>
        <p:nvSpPr>
          <p:cNvPr id="18" name="Google Shape;18;p4"/>
          <p:cNvSpPr txBox="1"/>
          <p:nvPr>
            <p:ph idx="1" type="body"/>
          </p:nvPr>
        </p:nvSpPr>
        <p:spPr>
          <a:xfrm>
            <a:off x="855300" y="2161800"/>
            <a:ext cx="7433400" cy="819900"/>
          </a:xfrm>
          <a:prstGeom prst="rect">
            <a:avLst/>
          </a:prstGeom>
        </p:spPr>
        <p:txBody>
          <a:bodyPr anchorCtr="0" anchor="ctr" bIns="0" lIns="0" spcFirstLastPara="1" rIns="0" wrap="square" tIns="0">
            <a:noAutofit/>
          </a:bodyPr>
          <a:lstStyle>
            <a:lvl1pPr indent="-419100" lvl="0" marL="457200" rtl="0" algn="ctr">
              <a:spcBef>
                <a:spcPts val="0"/>
              </a:spcBef>
              <a:spcAft>
                <a:spcPts val="0"/>
              </a:spcAft>
              <a:buClr>
                <a:schemeClr val="accent3"/>
              </a:buClr>
              <a:buSzPts val="3000"/>
              <a:buFont typeface="Inria Serif"/>
              <a:buChar char="◺"/>
              <a:defRPr b="1" i="1" sz="3000">
                <a:solidFill>
                  <a:schemeClr val="accent3"/>
                </a:solidFill>
                <a:latin typeface="Inria Serif"/>
                <a:ea typeface="Inria Serif"/>
                <a:cs typeface="Inria Serif"/>
                <a:sym typeface="Inria Serif"/>
              </a:defRPr>
            </a:lvl1pPr>
            <a:lvl2pPr indent="-419100" lvl="1" marL="914400" rtl="0" algn="ctr">
              <a:spcBef>
                <a:spcPts val="600"/>
              </a:spcBef>
              <a:spcAft>
                <a:spcPts val="0"/>
              </a:spcAft>
              <a:buClr>
                <a:schemeClr val="accent3"/>
              </a:buClr>
              <a:buSzPts val="3000"/>
              <a:buFont typeface="Inria Serif"/>
              <a:buChar char="◺"/>
              <a:defRPr b="1" i="1" sz="3000">
                <a:solidFill>
                  <a:schemeClr val="accent3"/>
                </a:solidFill>
                <a:latin typeface="Inria Serif"/>
                <a:ea typeface="Inria Serif"/>
                <a:cs typeface="Inria Serif"/>
                <a:sym typeface="Inria Serif"/>
              </a:defRPr>
            </a:lvl2pPr>
            <a:lvl3pPr indent="-419100" lvl="2" marL="1371600" rtl="0" algn="ctr">
              <a:spcBef>
                <a:spcPts val="600"/>
              </a:spcBef>
              <a:spcAft>
                <a:spcPts val="0"/>
              </a:spcAft>
              <a:buClr>
                <a:schemeClr val="accent3"/>
              </a:buClr>
              <a:buSzPts val="3000"/>
              <a:buFont typeface="Inria Serif"/>
              <a:buChar char="■"/>
              <a:defRPr b="1" i="1" sz="3000">
                <a:solidFill>
                  <a:schemeClr val="accent3"/>
                </a:solidFill>
                <a:latin typeface="Inria Serif"/>
                <a:ea typeface="Inria Serif"/>
                <a:cs typeface="Inria Serif"/>
                <a:sym typeface="Inria Serif"/>
              </a:defRPr>
            </a:lvl3pPr>
            <a:lvl4pPr indent="-419100" lvl="3" marL="1828800" rtl="0" algn="ctr">
              <a:spcBef>
                <a:spcPts val="600"/>
              </a:spcBef>
              <a:spcAft>
                <a:spcPts val="0"/>
              </a:spcAft>
              <a:buClr>
                <a:schemeClr val="accent3"/>
              </a:buClr>
              <a:buSzPts val="3000"/>
              <a:buFont typeface="Inria Serif"/>
              <a:buChar char="●"/>
              <a:defRPr b="1" i="1" sz="3000">
                <a:solidFill>
                  <a:schemeClr val="accent3"/>
                </a:solidFill>
                <a:latin typeface="Inria Serif"/>
                <a:ea typeface="Inria Serif"/>
                <a:cs typeface="Inria Serif"/>
                <a:sym typeface="Inria Serif"/>
              </a:defRPr>
            </a:lvl4pPr>
            <a:lvl5pPr indent="-419100" lvl="4" marL="2286000" rtl="0" algn="ctr">
              <a:spcBef>
                <a:spcPts val="600"/>
              </a:spcBef>
              <a:spcAft>
                <a:spcPts val="0"/>
              </a:spcAft>
              <a:buClr>
                <a:schemeClr val="accent3"/>
              </a:buClr>
              <a:buSzPts val="3000"/>
              <a:buFont typeface="Inria Serif"/>
              <a:buChar char="○"/>
              <a:defRPr b="1" i="1" sz="3000">
                <a:solidFill>
                  <a:schemeClr val="accent3"/>
                </a:solidFill>
                <a:latin typeface="Inria Serif"/>
                <a:ea typeface="Inria Serif"/>
                <a:cs typeface="Inria Serif"/>
                <a:sym typeface="Inria Serif"/>
              </a:defRPr>
            </a:lvl5pPr>
            <a:lvl6pPr indent="-419100" lvl="5" marL="2743200" rtl="0" algn="ctr">
              <a:spcBef>
                <a:spcPts val="600"/>
              </a:spcBef>
              <a:spcAft>
                <a:spcPts val="0"/>
              </a:spcAft>
              <a:buClr>
                <a:schemeClr val="accent3"/>
              </a:buClr>
              <a:buSzPts val="3000"/>
              <a:buFont typeface="Inria Serif"/>
              <a:buChar char="■"/>
              <a:defRPr b="1" i="1" sz="3000">
                <a:solidFill>
                  <a:schemeClr val="accent3"/>
                </a:solidFill>
                <a:latin typeface="Inria Serif"/>
                <a:ea typeface="Inria Serif"/>
                <a:cs typeface="Inria Serif"/>
                <a:sym typeface="Inria Serif"/>
              </a:defRPr>
            </a:lvl6pPr>
            <a:lvl7pPr indent="-419100" lvl="6" marL="3200400" rtl="0" algn="ctr">
              <a:spcBef>
                <a:spcPts val="600"/>
              </a:spcBef>
              <a:spcAft>
                <a:spcPts val="0"/>
              </a:spcAft>
              <a:buClr>
                <a:schemeClr val="accent3"/>
              </a:buClr>
              <a:buSzPts val="3000"/>
              <a:buFont typeface="Inria Serif"/>
              <a:buChar char="●"/>
              <a:defRPr b="1" i="1" sz="3000">
                <a:solidFill>
                  <a:schemeClr val="accent3"/>
                </a:solidFill>
                <a:latin typeface="Inria Serif"/>
                <a:ea typeface="Inria Serif"/>
                <a:cs typeface="Inria Serif"/>
                <a:sym typeface="Inria Serif"/>
              </a:defRPr>
            </a:lvl7pPr>
            <a:lvl8pPr indent="-419100" lvl="7" marL="3657600" rtl="0" algn="ctr">
              <a:spcBef>
                <a:spcPts val="600"/>
              </a:spcBef>
              <a:spcAft>
                <a:spcPts val="0"/>
              </a:spcAft>
              <a:buClr>
                <a:schemeClr val="accent3"/>
              </a:buClr>
              <a:buSzPts val="3000"/>
              <a:buFont typeface="Inria Serif"/>
              <a:buChar char="○"/>
              <a:defRPr b="1" i="1" sz="3000">
                <a:solidFill>
                  <a:schemeClr val="accent3"/>
                </a:solidFill>
                <a:latin typeface="Inria Serif"/>
                <a:ea typeface="Inria Serif"/>
                <a:cs typeface="Inria Serif"/>
                <a:sym typeface="Inria Serif"/>
              </a:defRPr>
            </a:lvl8pPr>
            <a:lvl9pPr indent="-419100" lvl="8" marL="4114800" rtl="0" algn="ctr">
              <a:spcBef>
                <a:spcPts val="600"/>
              </a:spcBef>
              <a:spcAft>
                <a:spcPts val="600"/>
              </a:spcAft>
              <a:buClr>
                <a:schemeClr val="accent3"/>
              </a:buClr>
              <a:buSzPts val="3000"/>
              <a:buFont typeface="Inria Serif"/>
              <a:buChar char="■"/>
              <a:defRPr b="1" i="1" sz="3000">
                <a:solidFill>
                  <a:schemeClr val="accent3"/>
                </a:solidFill>
                <a:latin typeface="Inria Serif"/>
                <a:ea typeface="Inria Serif"/>
                <a:cs typeface="Inria Serif"/>
                <a:sym typeface="Inria Serif"/>
              </a:defRPr>
            </a:lvl9pPr>
          </a:lstStyle>
          <a:p/>
        </p:txBody>
      </p:sp>
      <p:sp>
        <p:nvSpPr>
          <p:cNvPr id="19" name="Google Shape;19;p4"/>
          <p:cNvSpPr txBox="1"/>
          <p:nvPr/>
        </p:nvSpPr>
        <p:spPr>
          <a:xfrm>
            <a:off x="3593400" y="380994"/>
            <a:ext cx="1957200" cy="653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7200">
                <a:solidFill>
                  <a:schemeClr val="lt1"/>
                </a:solidFill>
                <a:latin typeface="Inria Serif"/>
                <a:ea typeface="Inria Serif"/>
                <a:cs typeface="Inria Serif"/>
                <a:sym typeface="Inria Serif"/>
              </a:rPr>
              <a:t>“</a:t>
            </a:r>
            <a:endParaRPr b="1" sz="7200">
              <a:solidFill>
                <a:schemeClr val="lt1"/>
              </a:solidFill>
              <a:latin typeface="Inria Serif"/>
              <a:ea typeface="Inria Serif"/>
              <a:cs typeface="Inria Serif"/>
              <a:sym typeface="Inria Serif"/>
            </a:endParaRPr>
          </a:p>
        </p:txBody>
      </p:sp>
      <p:sp>
        <p:nvSpPr>
          <p:cNvPr id="20" name="Google Shape;20;p4"/>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solidFill>
                  <a:schemeClr val="accent3"/>
                </a:solidFill>
              </a:defRPr>
            </a:lvl1pPr>
            <a:lvl2pPr lvl="1" rtl="0">
              <a:buNone/>
              <a:defRPr>
                <a:solidFill>
                  <a:schemeClr val="accent3"/>
                </a:solidFill>
              </a:defRPr>
            </a:lvl2pPr>
            <a:lvl3pPr lvl="2" rtl="0">
              <a:buNone/>
              <a:defRPr>
                <a:solidFill>
                  <a:schemeClr val="accent3"/>
                </a:solidFill>
              </a:defRPr>
            </a:lvl3pPr>
            <a:lvl4pPr lvl="3" rtl="0">
              <a:buNone/>
              <a:defRPr>
                <a:solidFill>
                  <a:schemeClr val="accent3"/>
                </a:solidFill>
              </a:defRPr>
            </a:lvl4pPr>
            <a:lvl5pPr lvl="4" rtl="0">
              <a:buNone/>
              <a:defRPr>
                <a:solidFill>
                  <a:schemeClr val="accent3"/>
                </a:solidFill>
              </a:defRPr>
            </a:lvl5pPr>
            <a:lvl6pPr lvl="5" rtl="0">
              <a:buNone/>
              <a:defRPr>
                <a:solidFill>
                  <a:schemeClr val="accent3"/>
                </a:solidFill>
              </a:defRPr>
            </a:lvl6pPr>
            <a:lvl7pPr lvl="6" rtl="0">
              <a:buNone/>
              <a:defRPr>
                <a:solidFill>
                  <a:schemeClr val="accent3"/>
                </a:solidFill>
              </a:defRPr>
            </a:lvl7pPr>
            <a:lvl8pPr lvl="7" rtl="0">
              <a:buNone/>
              <a:defRPr>
                <a:solidFill>
                  <a:schemeClr val="accent3"/>
                </a:solidFill>
              </a:defRPr>
            </a:lvl8pPr>
            <a:lvl9pPr lvl="8" rtl="0">
              <a:buNone/>
              <a:defRPr>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
        <p:nvSpPr>
          <p:cNvPr id="21" name="Google Shape;21;p4"/>
          <p:cNvSpPr txBox="1"/>
          <p:nvPr/>
        </p:nvSpPr>
        <p:spPr>
          <a:xfrm>
            <a:off x="3593400" y="4108794"/>
            <a:ext cx="1957200" cy="653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7200">
                <a:solidFill>
                  <a:schemeClr val="lt1"/>
                </a:solidFill>
                <a:latin typeface="Inria Serif"/>
                <a:ea typeface="Inria Serif"/>
                <a:cs typeface="Inria Serif"/>
                <a:sym typeface="Inria Serif"/>
              </a:rPr>
              <a:t>”</a:t>
            </a:r>
            <a:endParaRPr b="1" sz="7200">
              <a:solidFill>
                <a:schemeClr val="lt1"/>
              </a:solidFill>
              <a:latin typeface="Inria Serif"/>
              <a:ea typeface="Inria Serif"/>
              <a:cs typeface="Inria Serif"/>
              <a:sym typeface="Inria Serif"/>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2"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 name="Google Shape;24;p5"/>
          <p:cNvSpPr txBox="1"/>
          <p:nvPr>
            <p:ph type="title"/>
          </p:nvPr>
        </p:nvSpPr>
        <p:spPr>
          <a:xfrm>
            <a:off x="855300" y="836000"/>
            <a:ext cx="7433400" cy="3963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5" name="Google Shape;25;p5"/>
          <p:cNvSpPr txBox="1"/>
          <p:nvPr>
            <p:ph idx="1" type="body"/>
          </p:nvPr>
        </p:nvSpPr>
        <p:spPr>
          <a:xfrm>
            <a:off x="855300" y="1506347"/>
            <a:ext cx="7433400" cy="3033900"/>
          </a:xfrm>
          <a:prstGeom prst="rect">
            <a:avLst/>
          </a:prstGeom>
        </p:spPr>
        <p:txBody>
          <a:bodyPr anchorCtr="0" anchor="t" bIns="0" lIns="0" spcFirstLastPara="1" rIns="0" wrap="square" tIns="0">
            <a:noAutofit/>
          </a:bodyPr>
          <a:lstStyle>
            <a:lvl1pPr indent="-381000" lvl="0" marL="457200" rtl="0">
              <a:spcBef>
                <a:spcPts val="0"/>
              </a:spcBef>
              <a:spcAft>
                <a:spcPts val="0"/>
              </a:spcAft>
              <a:buSzPts val="2400"/>
              <a:buChar char="▸"/>
              <a:defRPr/>
            </a:lvl1pPr>
            <a:lvl2pPr indent="-381000" lvl="1" marL="914400" rtl="0">
              <a:spcBef>
                <a:spcPts val="600"/>
              </a:spcBef>
              <a:spcAft>
                <a:spcPts val="0"/>
              </a:spcAft>
              <a:buSzPts val="2400"/>
              <a:buChar char="▹"/>
              <a:defRPr/>
            </a:lvl2pPr>
            <a:lvl3pPr indent="-381000" lvl="2" marL="1371600" rtl="0">
              <a:spcBef>
                <a:spcPts val="600"/>
              </a:spcBef>
              <a:spcAft>
                <a:spcPts val="0"/>
              </a:spcAft>
              <a:buSzPts val="2400"/>
              <a:buChar char="■"/>
              <a:defRPr/>
            </a:lvl3pPr>
            <a:lvl4pPr indent="-381000" lvl="3" marL="1828800" rtl="0">
              <a:spcBef>
                <a:spcPts val="600"/>
              </a:spcBef>
              <a:spcAft>
                <a:spcPts val="0"/>
              </a:spcAft>
              <a:buSzPts val="2400"/>
              <a:buChar char="●"/>
              <a:defRPr/>
            </a:lvl4pPr>
            <a:lvl5pPr indent="-381000" lvl="4" marL="2286000" rtl="0">
              <a:spcBef>
                <a:spcPts val="600"/>
              </a:spcBef>
              <a:spcAft>
                <a:spcPts val="0"/>
              </a:spcAft>
              <a:buSzPts val="2400"/>
              <a:buChar char="○"/>
              <a:defRPr/>
            </a:lvl5pPr>
            <a:lvl6pPr indent="-381000" lvl="5" marL="2743200" rtl="0">
              <a:spcBef>
                <a:spcPts val="600"/>
              </a:spcBef>
              <a:spcAft>
                <a:spcPts val="0"/>
              </a:spcAft>
              <a:buSzPts val="2400"/>
              <a:buChar char="■"/>
              <a:defRPr/>
            </a:lvl6pPr>
            <a:lvl7pPr indent="-381000" lvl="6" marL="3200400" rtl="0">
              <a:spcBef>
                <a:spcPts val="600"/>
              </a:spcBef>
              <a:spcAft>
                <a:spcPts val="0"/>
              </a:spcAft>
              <a:buSzPts val="2400"/>
              <a:buChar char="●"/>
              <a:defRPr/>
            </a:lvl7pPr>
            <a:lvl8pPr indent="-381000" lvl="7" marL="3657600" rtl="0">
              <a:spcBef>
                <a:spcPts val="600"/>
              </a:spcBef>
              <a:spcAft>
                <a:spcPts val="0"/>
              </a:spcAft>
              <a:buSzPts val="2400"/>
              <a:buChar char="○"/>
              <a:defRPr/>
            </a:lvl8pPr>
            <a:lvl9pPr indent="-381000" lvl="8" marL="4114800" rtl="0">
              <a:spcBef>
                <a:spcPts val="600"/>
              </a:spcBef>
              <a:spcAft>
                <a:spcPts val="600"/>
              </a:spcAft>
              <a:buSzPts val="2400"/>
              <a:buChar char="■"/>
              <a:defRPr/>
            </a:lvl9pPr>
          </a:lstStyle>
          <a:p/>
        </p:txBody>
      </p:sp>
      <p:sp>
        <p:nvSpPr>
          <p:cNvPr id="26" name="Google Shape;26;p5"/>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27" name="Shape 27"/>
        <p:cNvGrpSpPr/>
        <p:nvPr/>
      </p:nvGrpSpPr>
      <p:grpSpPr>
        <a:xfrm>
          <a:off x="0" y="0"/>
          <a:ext cx="0" cy="0"/>
          <a:chOff x="0" y="0"/>
          <a:chExt cx="0" cy="0"/>
        </a:xfrm>
      </p:grpSpPr>
      <p:pic>
        <p:nvPicPr>
          <p:cNvPr id="28" name="Google Shape;28;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9" name="Google Shape;29;p6"/>
          <p:cNvSpPr txBox="1"/>
          <p:nvPr>
            <p:ph type="title"/>
          </p:nvPr>
        </p:nvSpPr>
        <p:spPr>
          <a:xfrm>
            <a:off x="855300" y="836000"/>
            <a:ext cx="7433400" cy="3963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0" name="Google Shape;30;p6"/>
          <p:cNvSpPr txBox="1"/>
          <p:nvPr>
            <p:ph idx="1" type="body"/>
          </p:nvPr>
        </p:nvSpPr>
        <p:spPr>
          <a:xfrm>
            <a:off x="855275" y="1506350"/>
            <a:ext cx="3473100" cy="27912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sz="2000"/>
            </a:lvl1pPr>
            <a:lvl2pPr indent="-355600" lvl="1" marL="914400" rtl="0">
              <a:spcBef>
                <a:spcPts val="600"/>
              </a:spcBef>
              <a:spcAft>
                <a:spcPts val="0"/>
              </a:spcAft>
              <a:buSzPts val="2000"/>
              <a:buChar char="◺"/>
              <a:defRPr sz="2000"/>
            </a:lvl2pPr>
            <a:lvl3pPr indent="-355600" lvl="2" marL="1371600" rtl="0">
              <a:spcBef>
                <a:spcPts val="600"/>
              </a:spcBef>
              <a:spcAft>
                <a:spcPts val="0"/>
              </a:spcAft>
              <a:buSzPts val="2000"/>
              <a:buChar char="■"/>
              <a:defRPr sz="2000"/>
            </a:lvl3pPr>
            <a:lvl4pPr indent="-355600" lvl="3" marL="1828800" rtl="0">
              <a:spcBef>
                <a:spcPts val="600"/>
              </a:spcBef>
              <a:spcAft>
                <a:spcPts val="0"/>
              </a:spcAft>
              <a:buSzPts val="2000"/>
              <a:buChar char="●"/>
              <a:defRPr sz="2000"/>
            </a:lvl4pPr>
            <a:lvl5pPr indent="-355600" lvl="4" marL="2286000" rtl="0">
              <a:spcBef>
                <a:spcPts val="600"/>
              </a:spcBef>
              <a:spcAft>
                <a:spcPts val="0"/>
              </a:spcAft>
              <a:buSzPts val="2000"/>
              <a:buChar char="○"/>
              <a:defRPr sz="2000"/>
            </a:lvl5pPr>
            <a:lvl6pPr indent="-355600" lvl="5" marL="2743200" rtl="0">
              <a:spcBef>
                <a:spcPts val="600"/>
              </a:spcBef>
              <a:spcAft>
                <a:spcPts val="0"/>
              </a:spcAft>
              <a:buSzPts val="2000"/>
              <a:buChar char="■"/>
              <a:defRPr sz="2000"/>
            </a:lvl6pPr>
            <a:lvl7pPr indent="-355600" lvl="6" marL="3200400" rtl="0">
              <a:spcBef>
                <a:spcPts val="600"/>
              </a:spcBef>
              <a:spcAft>
                <a:spcPts val="0"/>
              </a:spcAft>
              <a:buSzPts val="2000"/>
              <a:buChar char="●"/>
              <a:defRPr sz="2000"/>
            </a:lvl7pPr>
            <a:lvl8pPr indent="-355600" lvl="7" marL="3657600" rtl="0">
              <a:spcBef>
                <a:spcPts val="600"/>
              </a:spcBef>
              <a:spcAft>
                <a:spcPts val="0"/>
              </a:spcAft>
              <a:buSzPts val="2000"/>
              <a:buChar char="○"/>
              <a:defRPr sz="2000"/>
            </a:lvl8pPr>
            <a:lvl9pPr indent="-355600" lvl="8" marL="4114800" rtl="0">
              <a:spcBef>
                <a:spcPts val="600"/>
              </a:spcBef>
              <a:spcAft>
                <a:spcPts val="600"/>
              </a:spcAft>
              <a:buSzPts val="2000"/>
              <a:buChar char="■"/>
              <a:defRPr sz="2000"/>
            </a:lvl9pPr>
          </a:lstStyle>
          <a:p/>
        </p:txBody>
      </p:sp>
      <p:sp>
        <p:nvSpPr>
          <p:cNvPr id="31" name="Google Shape;31;p6"/>
          <p:cNvSpPr txBox="1"/>
          <p:nvPr>
            <p:ph idx="2" type="body"/>
          </p:nvPr>
        </p:nvSpPr>
        <p:spPr>
          <a:xfrm>
            <a:off x="4815599" y="1506350"/>
            <a:ext cx="3473100" cy="27912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sz="2000"/>
            </a:lvl1pPr>
            <a:lvl2pPr indent="-355600" lvl="1" marL="914400" rtl="0">
              <a:spcBef>
                <a:spcPts val="600"/>
              </a:spcBef>
              <a:spcAft>
                <a:spcPts val="0"/>
              </a:spcAft>
              <a:buSzPts val="2000"/>
              <a:buChar char="◺"/>
              <a:defRPr sz="2000"/>
            </a:lvl2pPr>
            <a:lvl3pPr indent="-355600" lvl="2" marL="1371600" rtl="0">
              <a:spcBef>
                <a:spcPts val="600"/>
              </a:spcBef>
              <a:spcAft>
                <a:spcPts val="0"/>
              </a:spcAft>
              <a:buSzPts val="2000"/>
              <a:buChar char="■"/>
              <a:defRPr sz="2000"/>
            </a:lvl3pPr>
            <a:lvl4pPr indent="-355600" lvl="3" marL="1828800" rtl="0">
              <a:spcBef>
                <a:spcPts val="600"/>
              </a:spcBef>
              <a:spcAft>
                <a:spcPts val="0"/>
              </a:spcAft>
              <a:buSzPts val="2000"/>
              <a:buChar char="●"/>
              <a:defRPr sz="2000"/>
            </a:lvl4pPr>
            <a:lvl5pPr indent="-355600" lvl="4" marL="2286000" rtl="0">
              <a:spcBef>
                <a:spcPts val="600"/>
              </a:spcBef>
              <a:spcAft>
                <a:spcPts val="0"/>
              </a:spcAft>
              <a:buSzPts val="2000"/>
              <a:buChar char="○"/>
              <a:defRPr sz="2000"/>
            </a:lvl5pPr>
            <a:lvl6pPr indent="-355600" lvl="5" marL="2743200" rtl="0">
              <a:spcBef>
                <a:spcPts val="600"/>
              </a:spcBef>
              <a:spcAft>
                <a:spcPts val="0"/>
              </a:spcAft>
              <a:buSzPts val="2000"/>
              <a:buChar char="■"/>
              <a:defRPr sz="2000"/>
            </a:lvl6pPr>
            <a:lvl7pPr indent="-355600" lvl="6" marL="3200400" rtl="0">
              <a:spcBef>
                <a:spcPts val="600"/>
              </a:spcBef>
              <a:spcAft>
                <a:spcPts val="0"/>
              </a:spcAft>
              <a:buSzPts val="2000"/>
              <a:buChar char="●"/>
              <a:defRPr sz="2000"/>
            </a:lvl7pPr>
            <a:lvl8pPr indent="-355600" lvl="7" marL="3657600" rtl="0">
              <a:spcBef>
                <a:spcPts val="600"/>
              </a:spcBef>
              <a:spcAft>
                <a:spcPts val="0"/>
              </a:spcAft>
              <a:buSzPts val="2000"/>
              <a:buChar char="○"/>
              <a:defRPr sz="2000"/>
            </a:lvl8pPr>
            <a:lvl9pPr indent="-355600" lvl="8" marL="4114800" rtl="0">
              <a:spcBef>
                <a:spcPts val="600"/>
              </a:spcBef>
              <a:spcAft>
                <a:spcPts val="600"/>
              </a:spcAft>
              <a:buSzPts val="2000"/>
              <a:buChar char="■"/>
              <a:defRPr sz="2000"/>
            </a:lvl9pPr>
          </a:lstStyle>
          <a:p/>
        </p:txBody>
      </p:sp>
      <p:sp>
        <p:nvSpPr>
          <p:cNvPr id="32" name="Google Shape;32;p6"/>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33"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5" name="Google Shape;35;p7"/>
          <p:cNvSpPr txBox="1"/>
          <p:nvPr>
            <p:ph type="title"/>
          </p:nvPr>
        </p:nvSpPr>
        <p:spPr>
          <a:xfrm>
            <a:off x="855300" y="836000"/>
            <a:ext cx="7433400" cy="3963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6" name="Google Shape;36;p7"/>
          <p:cNvSpPr txBox="1"/>
          <p:nvPr>
            <p:ph idx="1" type="body"/>
          </p:nvPr>
        </p:nvSpPr>
        <p:spPr>
          <a:xfrm>
            <a:off x="855300" y="1506350"/>
            <a:ext cx="2315700" cy="2993700"/>
          </a:xfrm>
          <a:prstGeom prst="rect">
            <a:avLst/>
          </a:prstGeom>
        </p:spPr>
        <p:txBody>
          <a:bodyPr anchorCtr="0" anchor="t" bIns="0" lIns="0" spcFirstLastPara="1" rIns="0" wrap="square" tIns="0">
            <a:noAutofit/>
          </a:bodyPr>
          <a:lstStyle>
            <a:lvl1pPr indent="-342900" lvl="0" marL="457200" rtl="0">
              <a:spcBef>
                <a:spcPts val="0"/>
              </a:spcBef>
              <a:spcAft>
                <a:spcPts val="0"/>
              </a:spcAft>
              <a:buSzPts val="1800"/>
              <a:buChar char="◺"/>
              <a:defRPr sz="1800"/>
            </a:lvl1pPr>
            <a:lvl2pPr indent="-342900" lvl="1" marL="914400" rtl="0">
              <a:spcBef>
                <a:spcPts val="600"/>
              </a:spcBef>
              <a:spcAft>
                <a:spcPts val="0"/>
              </a:spcAft>
              <a:buSzPts val="1800"/>
              <a:buChar char="◺"/>
              <a:defRPr sz="1800"/>
            </a:lvl2pPr>
            <a:lvl3pPr indent="-342900" lvl="2" marL="1371600" rtl="0">
              <a:spcBef>
                <a:spcPts val="600"/>
              </a:spcBef>
              <a:spcAft>
                <a:spcPts val="0"/>
              </a:spcAft>
              <a:buSzPts val="1800"/>
              <a:buChar char="■"/>
              <a:defRPr sz="1800"/>
            </a:lvl3pPr>
            <a:lvl4pPr indent="-342900" lvl="3" marL="1828800" rtl="0">
              <a:spcBef>
                <a:spcPts val="600"/>
              </a:spcBef>
              <a:spcAft>
                <a:spcPts val="0"/>
              </a:spcAft>
              <a:buSzPts val="1800"/>
              <a:buChar char="●"/>
              <a:defRPr sz="1800"/>
            </a:lvl4pPr>
            <a:lvl5pPr indent="-342900" lvl="4" marL="2286000" rtl="0">
              <a:spcBef>
                <a:spcPts val="600"/>
              </a:spcBef>
              <a:spcAft>
                <a:spcPts val="0"/>
              </a:spcAft>
              <a:buSzPts val="1800"/>
              <a:buChar char="○"/>
              <a:defRPr sz="1800"/>
            </a:lvl5pPr>
            <a:lvl6pPr indent="-342900" lvl="5" marL="2743200" rtl="0">
              <a:spcBef>
                <a:spcPts val="600"/>
              </a:spcBef>
              <a:spcAft>
                <a:spcPts val="0"/>
              </a:spcAft>
              <a:buSzPts val="1800"/>
              <a:buChar char="■"/>
              <a:defRPr sz="1800"/>
            </a:lvl6pPr>
            <a:lvl7pPr indent="-342900" lvl="6" marL="3200400" rtl="0">
              <a:spcBef>
                <a:spcPts val="600"/>
              </a:spcBef>
              <a:spcAft>
                <a:spcPts val="0"/>
              </a:spcAft>
              <a:buSzPts val="1800"/>
              <a:buChar char="●"/>
              <a:defRPr sz="1800"/>
            </a:lvl7pPr>
            <a:lvl8pPr indent="-342900" lvl="7" marL="3657600" rtl="0">
              <a:spcBef>
                <a:spcPts val="600"/>
              </a:spcBef>
              <a:spcAft>
                <a:spcPts val="0"/>
              </a:spcAft>
              <a:buSzPts val="1800"/>
              <a:buChar char="○"/>
              <a:defRPr sz="1800"/>
            </a:lvl8pPr>
            <a:lvl9pPr indent="-342900" lvl="8" marL="4114800" rtl="0">
              <a:spcBef>
                <a:spcPts val="600"/>
              </a:spcBef>
              <a:spcAft>
                <a:spcPts val="600"/>
              </a:spcAft>
              <a:buSzPts val="1800"/>
              <a:buChar char="■"/>
              <a:defRPr sz="1800"/>
            </a:lvl9pPr>
          </a:lstStyle>
          <a:p/>
        </p:txBody>
      </p:sp>
      <p:sp>
        <p:nvSpPr>
          <p:cNvPr id="37" name="Google Shape;37;p7"/>
          <p:cNvSpPr txBox="1"/>
          <p:nvPr>
            <p:ph idx="2" type="body"/>
          </p:nvPr>
        </p:nvSpPr>
        <p:spPr>
          <a:xfrm>
            <a:off x="3414199" y="1506350"/>
            <a:ext cx="2315700" cy="2993700"/>
          </a:xfrm>
          <a:prstGeom prst="rect">
            <a:avLst/>
          </a:prstGeom>
        </p:spPr>
        <p:txBody>
          <a:bodyPr anchorCtr="0" anchor="t" bIns="0" lIns="0" spcFirstLastPara="1" rIns="0" wrap="square" tIns="0">
            <a:noAutofit/>
          </a:bodyPr>
          <a:lstStyle>
            <a:lvl1pPr indent="-342900" lvl="0" marL="457200" rtl="0">
              <a:spcBef>
                <a:spcPts val="0"/>
              </a:spcBef>
              <a:spcAft>
                <a:spcPts val="0"/>
              </a:spcAft>
              <a:buSzPts val="1800"/>
              <a:buChar char="◺"/>
              <a:defRPr sz="1800"/>
            </a:lvl1pPr>
            <a:lvl2pPr indent="-342900" lvl="1" marL="914400" rtl="0">
              <a:spcBef>
                <a:spcPts val="600"/>
              </a:spcBef>
              <a:spcAft>
                <a:spcPts val="0"/>
              </a:spcAft>
              <a:buSzPts val="1800"/>
              <a:buChar char="◺"/>
              <a:defRPr sz="1800"/>
            </a:lvl2pPr>
            <a:lvl3pPr indent="-342900" lvl="2" marL="1371600" rtl="0">
              <a:spcBef>
                <a:spcPts val="600"/>
              </a:spcBef>
              <a:spcAft>
                <a:spcPts val="0"/>
              </a:spcAft>
              <a:buSzPts val="1800"/>
              <a:buChar char="■"/>
              <a:defRPr sz="1800"/>
            </a:lvl3pPr>
            <a:lvl4pPr indent="-342900" lvl="3" marL="1828800" rtl="0">
              <a:spcBef>
                <a:spcPts val="600"/>
              </a:spcBef>
              <a:spcAft>
                <a:spcPts val="0"/>
              </a:spcAft>
              <a:buSzPts val="1800"/>
              <a:buChar char="●"/>
              <a:defRPr sz="1800"/>
            </a:lvl4pPr>
            <a:lvl5pPr indent="-342900" lvl="4" marL="2286000" rtl="0">
              <a:spcBef>
                <a:spcPts val="600"/>
              </a:spcBef>
              <a:spcAft>
                <a:spcPts val="0"/>
              </a:spcAft>
              <a:buSzPts val="1800"/>
              <a:buChar char="○"/>
              <a:defRPr sz="1800"/>
            </a:lvl5pPr>
            <a:lvl6pPr indent="-342900" lvl="5" marL="2743200" rtl="0">
              <a:spcBef>
                <a:spcPts val="600"/>
              </a:spcBef>
              <a:spcAft>
                <a:spcPts val="0"/>
              </a:spcAft>
              <a:buSzPts val="1800"/>
              <a:buChar char="■"/>
              <a:defRPr sz="1800"/>
            </a:lvl6pPr>
            <a:lvl7pPr indent="-342900" lvl="6" marL="3200400" rtl="0">
              <a:spcBef>
                <a:spcPts val="600"/>
              </a:spcBef>
              <a:spcAft>
                <a:spcPts val="0"/>
              </a:spcAft>
              <a:buSzPts val="1800"/>
              <a:buChar char="●"/>
              <a:defRPr sz="1800"/>
            </a:lvl7pPr>
            <a:lvl8pPr indent="-342900" lvl="7" marL="3657600" rtl="0">
              <a:spcBef>
                <a:spcPts val="600"/>
              </a:spcBef>
              <a:spcAft>
                <a:spcPts val="0"/>
              </a:spcAft>
              <a:buSzPts val="1800"/>
              <a:buChar char="○"/>
              <a:defRPr sz="1800"/>
            </a:lvl8pPr>
            <a:lvl9pPr indent="-342900" lvl="8" marL="4114800" rtl="0">
              <a:spcBef>
                <a:spcPts val="600"/>
              </a:spcBef>
              <a:spcAft>
                <a:spcPts val="600"/>
              </a:spcAft>
              <a:buSzPts val="1800"/>
              <a:buChar char="■"/>
              <a:defRPr sz="1800"/>
            </a:lvl9pPr>
          </a:lstStyle>
          <a:p/>
        </p:txBody>
      </p:sp>
      <p:sp>
        <p:nvSpPr>
          <p:cNvPr id="38" name="Google Shape;38;p7"/>
          <p:cNvSpPr txBox="1"/>
          <p:nvPr>
            <p:ph idx="3" type="body"/>
          </p:nvPr>
        </p:nvSpPr>
        <p:spPr>
          <a:xfrm>
            <a:off x="5973097" y="1506350"/>
            <a:ext cx="2315700" cy="2993700"/>
          </a:xfrm>
          <a:prstGeom prst="rect">
            <a:avLst/>
          </a:prstGeom>
        </p:spPr>
        <p:txBody>
          <a:bodyPr anchorCtr="0" anchor="t" bIns="0" lIns="0" spcFirstLastPara="1" rIns="0" wrap="square" tIns="0">
            <a:noAutofit/>
          </a:bodyPr>
          <a:lstStyle>
            <a:lvl1pPr indent="-342900" lvl="0" marL="457200" rtl="0">
              <a:spcBef>
                <a:spcPts val="0"/>
              </a:spcBef>
              <a:spcAft>
                <a:spcPts val="0"/>
              </a:spcAft>
              <a:buSzPts val="1800"/>
              <a:buChar char="◺"/>
              <a:defRPr sz="1800"/>
            </a:lvl1pPr>
            <a:lvl2pPr indent="-342900" lvl="1" marL="914400" rtl="0">
              <a:spcBef>
                <a:spcPts val="600"/>
              </a:spcBef>
              <a:spcAft>
                <a:spcPts val="0"/>
              </a:spcAft>
              <a:buSzPts val="1800"/>
              <a:buChar char="◺"/>
              <a:defRPr sz="1800"/>
            </a:lvl2pPr>
            <a:lvl3pPr indent="-342900" lvl="2" marL="1371600" rtl="0">
              <a:spcBef>
                <a:spcPts val="600"/>
              </a:spcBef>
              <a:spcAft>
                <a:spcPts val="0"/>
              </a:spcAft>
              <a:buSzPts val="1800"/>
              <a:buChar char="■"/>
              <a:defRPr sz="1800"/>
            </a:lvl3pPr>
            <a:lvl4pPr indent="-342900" lvl="3" marL="1828800" rtl="0">
              <a:spcBef>
                <a:spcPts val="600"/>
              </a:spcBef>
              <a:spcAft>
                <a:spcPts val="0"/>
              </a:spcAft>
              <a:buSzPts val="1800"/>
              <a:buChar char="●"/>
              <a:defRPr sz="1800"/>
            </a:lvl4pPr>
            <a:lvl5pPr indent="-342900" lvl="4" marL="2286000" rtl="0">
              <a:spcBef>
                <a:spcPts val="600"/>
              </a:spcBef>
              <a:spcAft>
                <a:spcPts val="0"/>
              </a:spcAft>
              <a:buSzPts val="1800"/>
              <a:buChar char="○"/>
              <a:defRPr sz="1800"/>
            </a:lvl5pPr>
            <a:lvl6pPr indent="-342900" lvl="5" marL="2743200" rtl="0">
              <a:spcBef>
                <a:spcPts val="600"/>
              </a:spcBef>
              <a:spcAft>
                <a:spcPts val="0"/>
              </a:spcAft>
              <a:buSzPts val="1800"/>
              <a:buChar char="■"/>
              <a:defRPr sz="1800"/>
            </a:lvl6pPr>
            <a:lvl7pPr indent="-342900" lvl="6" marL="3200400" rtl="0">
              <a:spcBef>
                <a:spcPts val="600"/>
              </a:spcBef>
              <a:spcAft>
                <a:spcPts val="0"/>
              </a:spcAft>
              <a:buSzPts val="1800"/>
              <a:buChar char="●"/>
              <a:defRPr sz="1800"/>
            </a:lvl7pPr>
            <a:lvl8pPr indent="-342900" lvl="7" marL="3657600" rtl="0">
              <a:spcBef>
                <a:spcPts val="600"/>
              </a:spcBef>
              <a:spcAft>
                <a:spcPts val="0"/>
              </a:spcAft>
              <a:buSzPts val="1800"/>
              <a:buChar char="○"/>
              <a:defRPr sz="1800"/>
            </a:lvl8pPr>
            <a:lvl9pPr indent="-342900" lvl="8" marL="4114800" rtl="0">
              <a:spcBef>
                <a:spcPts val="600"/>
              </a:spcBef>
              <a:spcAft>
                <a:spcPts val="600"/>
              </a:spcAft>
              <a:buSzPts val="1800"/>
              <a:buChar char="■"/>
              <a:defRPr sz="1800"/>
            </a:lvl9pPr>
          </a:lstStyle>
          <a:p/>
        </p:txBody>
      </p:sp>
      <p:sp>
        <p:nvSpPr>
          <p:cNvPr id="39" name="Google Shape;39;p7"/>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8"/>
          <p:cNvSpPr txBox="1"/>
          <p:nvPr>
            <p:ph type="title"/>
          </p:nvPr>
        </p:nvSpPr>
        <p:spPr>
          <a:xfrm>
            <a:off x="855300" y="836000"/>
            <a:ext cx="7433400" cy="3963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3" name="Google Shape;43;p8"/>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pic>
        <p:nvPicPr>
          <p:cNvPr id="45" name="Google Shape;45;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6" name="Google Shape;46;p9"/>
          <p:cNvSpPr txBox="1"/>
          <p:nvPr>
            <p:ph idx="1" type="body"/>
          </p:nvPr>
        </p:nvSpPr>
        <p:spPr>
          <a:xfrm>
            <a:off x="855300" y="4406300"/>
            <a:ext cx="7433400" cy="519600"/>
          </a:xfrm>
          <a:prstGeom prst="rect">
            <a:avLst/>
          </a:prstGeom>
        </p:spPr>
        <p:txBody>
          <a:bodyPr anchorCtr="0" anchor="t" bIns="0" lIns="0" spcFirstLastPara="1" rIns="0" wrap="square" tIns="0">
            <a:noAutofit/>
          </a:bodyPr>
          <a:lstStyle>
            <a:lvl1pPr indent="-228600" lvl="0" marL="457200" rtl="0">
              <a:spcBef>
                <a:spcPts val="0"/>
              </a:spcBef>
              <a:spcAft>
                <a:spcPts val="600"/>
              </a:spcAft>
              <a:buSzPts val="1600"/>
              <a:buNone/>
              <a:defRPr sz="1600"/>
            </a:lvl1pPr>
          </a:lstStyle>
          <a:p/>
        </p:txBody>
      </p:sp>
      <p:sp>
        <p:nvSpPr>
          <p:cNvPr id="47" name="Google Shape;47;p9"/>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For light background colors" type="blank">
  <p:cSld name="BLANK">
    <p:spTree>
      <p:nvGrpSpPr>
        <p:cNvPr id="48" name="Shape 48"/>
        <p:cNvGrpSpPr/>
        <p:nvPr/>
      </p:nvGrpSpPr>
      <p:grpSpPr>
        <a:xfrm>
          <a:off x="0" y="0"/>
          <a:ext cx="0" cy="0"/>
          <a:chOff x="0" y="0"/>
          <a:chExt cx="0" cy="0"/>
        </a:xfrm>
      </p:grpSpPr>
      <p:sp>
        <p:nvSpPr>
          <p:cNvPr id="49" name="Google Shape;49;p10"/>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50" name="Google Shape;50;p10"/>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gradFill>
          <a:gsLst>
            <a:gs pos="0">
              <a:schemeClr val="lt1"/>
            </a:gs>
            <a:gs pos="50000">
              <a:schemeClr val="lt2"/>
            </a:gs>
            <a:gs pos="100000">
              <a:schemeClr val="accent3"/>
            </a:gs>
          </a:gsLst>
          <a:lin ang="1350003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55300" y="836000"/>
            <a:ext cx="7433400" cy="396300"/>
          </a:xfrm>
          <a:prstGeom prst="rect">
            <a:avLst/>
          </a:prstGeom>
          <a:noFill/>
          <a:ln>
            <a:noFill/>
          </a:ln>
        </p:spPr>
        <p:txBody>
          <a:bodyPr anchorCtr="0" anchor="b" bIns="0" lIns="0" spcFirstLastPara="1" rIns="0" wrap="square" tIns="0">
            <a:noAutofit/>
          </a:bodyPr>
          <a:lstStyle>
            <a:lvl1pPr lvl="0" rtl="0">
              <a:lnSpc>
                <a:spcPct val="90000"/>
              </a:lnSpc>
              <a:spcBef>
                <a:spcPts val="0"/>
              </a:spcBef>
              <a:spcAft>
                <a:spcPts val="0"/>
              </a:spcAft>
              <a:buClr>
                <a:schemeClr val="dk2"/>
              </a:buClr>
              <a:buSzPts val="3200"/>
              <a:buFont typeface="Inria Serif"/>
              <a:buNone/>
              <a:defRPr b="1" sz="3200">
                <a:solidFill>
                  <a:schemeClr val="dk2"/>
                </a:solidFill>
                <a:latin typeface="Inria Serif"/>
                <a:ea typeface="Inria Serif"/>
                <a:cs typeface="Inria Serif"/>
                <a:sym typeface="Inria Serif"/>
              </a:defRPr>
            </a:lvl1pPr>
            <a:lvl2pPr lvl="1" rtl="0">
              <a:lnSpc>
                <a:spcPct val="90000"/>
              </a:lnSpc>
              <a:spcBef>
                <a:spcPts val="0"/>
              </a:spcBef>
              <a:spcAft>
                <a:spcPts val="0"/>
              </a:spcAft>
              <a:buClr>
                <a:schemeClr val="dk2"/>
              </a:buClr>
              <a:buSzPts val="3200"/>
              <a:buFont typeface="Inria Serif"/>
              <a:buNone/>
              <a:defRPr b="1" sz="3200">
                <a:solidFill>
                  <a:schemeClr val="dk2"/>
                </a:solidFill>
                <a:latin typeface="Inria Serif"/>
                <a:ea typeface="Inria Serif"/>
                <a:cs typeface="Inria Serif"/>
                <a:sym typeface="Inria Serif"/>
              </a:defRPr>
            </a:lvl2pPr>
            <a:lvl3pPr lvl="2" rtl="0">
              <a:lnSpc>
                <a:spcPct val="90000"/>
              </a:lnSpc>
              <a:spcBef>
                <a:spcPts val="0"/>
              </a:spcBef>
              <a:spcAft>
                <a:spcPts val="0"/>
              </a:spcAft>
              <a:buClr>
                <a:schemeClr val="dk2"/>
              </a:buClr>
              <a:buSzPts val="3200"/>
              <a:buFont typeface="Inria Serif"/>
              <a:buNone/>
              <a:defRPr b="1" sz="3200">
                <a:solidFill>
                  <a:schemeClr val="dk2"/>
                </a:solidFill>
                <a:latin typeface="Inria Serif"/>
                <a:ea typeface="Inria Serif"/>
                <a:cs typeface="Inria Serif"/>
                <a:sym typeface="Inria Serif"/>
              </a:defRPr>
            </a:lvl3pPr>
            <a:lvl4pPr lvl="3" rtl="0">
              <a:lnSpc>
                <a:spcPct val="90000"/>
              </a:lnSpc>
              <a:spcBef>
                <a:spcPts val="0"/>
              </a:spcBef>
              <a:spcAft>
                <a:spcPts val="0"/>
              </a:spcAft>
              <a:buClr>
                <a:schemeClr val="dk2"/>
              </a:buClr>
              <a:buSzPts val="3200"/>
              <a:buFont typeface="Inria Serif"/>
              <a:buNone/>
              <a:defRPr b="1" sz="3200">
                <a:solidFill>
                  <a:schemeClr val="dk2"/>
                </a:solidFill>
                <a:latin typeface="Inria Serif"/>
                <a:ea typeface="Inria Serif"/>
                <a:cs typeface="Inria Serif"/>
                <a:sym typeface="Inria Serif"/>
              </a:defRPr>
            </a:lvl4pPr>
            <a:lvl5pPr lvl="4" rtl="0">
              <a:lnSpc>
                <a:spcPct val="90000"/>
              </a:lnSpc>
              <a:spcBef>
                <a:spcPts val="0"/>
              </a:spcBef>
              <a:spcAft>
                <a:spcPts val="0"/>
              </a:spcAft>
              <a:buClr>
                <a:schemeClr val="dk2"/>
              </a:buClr>
              <a:buSzPts val="3200"/>
              <a:buFont typeface="Inria Serif"/>
              <a:buNone/>
              <a:defRPr b="1" sz="3200">
                <a:solidFill>
                  <a:schemeClr val="dk2"/>
                </a:solidFill>
                <a:latin typeface="Inria Serif"/>
                <a:ea typeface="Inria Serif"/>
                <a:cs typeface="Inria Serif"/>
                <a:sym typeface="Inria Serif"/>
              </a:defRPr>
            </a:lvl5pPr>
            <a:lvl6pPr lvl="5" rtl="0">
              <a:lnSpc>
                <a:spcPct val="90000"/>
              </a:lnSpc>
              <a:spcBef>
                <a:spcPts val="0"/>
              </a:spcBef>
              <a:spcAft>
                <a:spcPts val="0"/>
              </a:spcAft>
              <a:buClr>
                <a:schemeClr val="dk2"/>
              </a:buClr>
              <a:buSzPts val="3200"/>
              <a:buFont typeface="Inria Serif"/>
              <a:buNone/>
              <a:defRPr b="1" sz="3200">
                <a:solidFill>
                  <a:schemeClr val="dk2"/>
                </a:solidFill>
                <a:latin typeface="Inria Serif"/>
                <a:ea typeface="Inria Serif"/>
                <a:cs typeface="Inria Serif"/>
                <a:sym typeface="Inria Serif"/>
              </a:defRPr>
            </a:lvl6pPr>
            <a:lvl7pPr lvl="6" rtl="0">
              <a:lnSpc>
                <a:spcPct val="90000"/>
              </a:lnSpc>
              <a:spcBef>
                <a:spcPts val="0"/>
              </a:spcBef>
              <a:spcAft>
                <a:spcPts val="0"/>
              </a:spcAft>
              <a:buClr>
                <a:schemeClr val="dk2"/>
              </a:buClr>
              <a:buSzPts val="3200"/>
              <a:buFont typeface="Inria Serif"/>
              <a:buNone/>
              <a:defRPr b="1" sz="3200">
                <a:solidFill>
                  <a:schemeClr val="dk2"/>
                </a:solidFill>
                <a:latin typeface="Inria Serif"/>
                <a:ea typeface="Inria Serif"/>
                <a:cs typeface="Inria Serif"/>
                <a:sym typeface="Inria Serif"/>
              </a:defRPr>
            </a:lvl7pPr>
            <a:lvl8pPr lvl="7" rtl="0">
              <a:lnSpc>
                <a:spcPct val="90000"/>
              </a:lnSpc>
              <a:spcBef>
                <a:spcPts val="0"/>
              </a:spcBef>
              <a:spcAft>
                <a:spcPts val="0"/>
              </a:spcAft>
              <a:buClr>
                <a:schemeClr val="dk2"/>
              </a:buClr>
              <a:buSzPts val="3200"/>
              <a:buFont typeface="Inria Serif"/>
              <a:buNone/>
              <a:defRPr b="1" sz="3200">
                <a:solidFill>
                  <a:schemeClr val="dk2"/>
                </a:solidFill>
                <a:latin typeface="Inria Serif"/>
                <a:ea typeface="Inria Serif"/>
                <a:cs typeface="Inria Serif"/>
                <a:sym typeface="Inria Serif"/>
              </a:defRPr>
            </a:lvl8pPr>
            <a:lvl9pPr lvl="8" rtl="0">
              <a:lnSpc>
                <a:spcPct val="90000"/>
              </a:lnSpc>
              <a:spcBef>
                <a:spcPts val="0"/>
              </a:spcBef>
              <a:spcAft>
                <a:spcPts val="0"/>
              </a:spcAft>
              <a:buClr>
                <a:schemeClr val="dk2"/>
              </a:buClr>
              <a:buSzPts val="3200"/>
              <a:buFont typeface="Inria Serif"/>
              <a:buNone/>
              <a:defRPr b="1" sz="3200">
                <a:solidFill>
                  <a:schemeClr val="dk2"/>
                </a:solidFill>
                <a:latin typeface="Inria Serif"/>
                <a:ea typeface="Inria Serif"/>
                <a:cs typeface="Inria Serif"/>
                <a:sym typeface="Inria Serif"/>
              </a:defRPr>
            </a:lvl9pPr>
          </a:lstStyle>
          <a:p/>
        </p:txBody>
      </p:sp>
      <p:sp>
        <p:nvSpPr>
          <p:cNvPr id="7" name="Google Shape;7;p1"/>
          <p:cNvSpPr txBox="1"/>
          <p:nvPr>
            <p:ph idx="1" type="body"/>
          </p:nvPr>
        </p:nvSpPr>
        <p:spPr>
          <a:xfrm>
            <a:off x="855300" y="1506347"/>
            <a:ext cx="7433400" cy="3033900"/>
          </a:xfrm>
          <a:prstGeom prst="rect">
            <a:avLst/>
          </a:prstGeom>
          <a:noFill/>
          <a:ln>
            <a:noFill/>
          </a:ln>
        </p:spPr>
        <p:txBody>
          <a:bodyPr anchorCtr="0" anchor="t" bIns="0" lIns="0" spcFirstLastPara="1" rIns="0" wrap="square" tIns="0">
            <a:noAutofit/>
          </a:bodyPr>
          <a:lstStyle>
            <a:lvl1pPr indent="-381000" lvl="0" marL="457200" rtl="0">
              <a:lnSpc>
                <a:spcPct val="115000"/>
              </a:lnSpc>
              <a:spcBef>
                <a:spcPts val="0"/>
              </a:spcBef>
              <a:spcAft>
                <a:spcPts val="0"/>
              </a:spcAft>
              <a:buClr>
                <a:schemeClr val="accent2"/>
              </a:buClr>
              <a:buSzPts val="2400"/>
              <a:buFont typeface="Inria Sans Light"/>
              <a:buChar char="◺"/>
              <a:defRPr sz="2400">
                <a:solidFill>
                  <a:schemeClr val="dk1"/>
                </a:solidFill>
                <a:latin typeface="Inria Sans Light"/>
                <a:ea typeface="Inria Sans Light"/>
                <a:cs typeface="Inria Sans Light"/>
                <a:sym typeface="Inria Sans Light"/>
              </a:defRPr>
            </a:lvl1pPr>
            <a:lvl2pPr indent="-381000" lvl="1" marL="914400" rtl="0">
              <a:lnSpc>
                <a:spcPct val="115000"/>
              </a:lnSpc>
              <a:spcBef>
                <a:spcPts val="600"/>
              </a:spcBef>
              <a:spcAft>
                <a:spcPts val="0"/>
              </a:spcAft>
              <a:buClr>
                <a:schemeClr val="accent2"/>
              </a:buClr>
              <a:buSzPts val="2400"/>
              <a:buFont typeface="Inria Sans Light"/>
              <a:buChar char="◺"/>
              <a:defRPr sz="2400">
                <a:solidFill>
                  <a:schemeClr val="dk1"/>
                </a:solidFill>
                <a:latin typeface="Inria Sans Light"/>
                <a:ea typeface="Inria Sans Light"/>
                <a:cs typeface="Inria Sans Light"/>
                <a:sym typeface="Inria Sans Light"/>
              </a:defRPr>
            </a:lvl2pPr>
            <a:lvl3pPr indent="-381000" lvl="2" marL="1371600" rtl="0">
              <a:lnSpc>
                <a:spcPct val="115000"/>
              </a:lnSpc>
              <a:spcBef>
                <a:spcPts val="600"/>
              </a:spcBef>
              <a:spcAft>
                <a:spcPts val="0"/>
              </a:spcAft>
              <a:buClr>
                <a:schemeClr val="accent2"/>
              </a:buClr>
              <a:buSzPts val="2400"/>
              <a:buFont typeface="Inria Sans Light"/>
              <a:buChar char="■"/>
              <a:defRPr sz="2400">
                <a:solidFill>
                  <a:schemeClr val="dk1"/>
                </a:solidFill>
                <a:latin typeface="Inria Sans Light"/>
                <a:ea typeface="Inria Sans Light"/>
                <a:cs typeface="Inria Sans Light"/>
                <a:sym typeface="Inria Sans Light"/>
              </a:defRPr>
            </a:lvl3pPr>
            <a:lvl4pPr indent="-381000" lvl="3" marL="1828800" rtl="0">
              <a:lnSpc>
                <a:spcPct val="115000"/>
              </a:lnSpc>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4pPr>
            <a:lvl5pPr indent="-381000" lvl="4" marL="2286000" rtl="0">
              <a:lnSpc>
                <a:spcPct val="115000"/>
              </a:lnSpc>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5pPr>
            <a:lvl6pPr indent="-381000" lvl="5" marL="2743200" rtl="0">
              <a:lnSpc>
                <a:spcPct val="115000"/>
              </a:lnSpc>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6pPr>
            <a:lvl7pPr indent="-381000" lvl="6" marL="3200400" rtl="0">
              <a:lnSpc>
                <a:spcPct val="115000"/>
              </a:lnSpc>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7pPr>
            <a:lvl8pPr indent="-381000" lvl="7" marL="3657600" rtl="0">
              <a:lnSpc>
                <a:spcPct val="115000"/>
              </a:lnSpc>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8pPr>
            <a:lvl9pPr indent="-381000" lvl="8" marL="4114800" rtl="0">
              <a:lnSpc>
                <a:spcPct val="115000"/>
              </a:lnSpc>
              <a:spcBef>
                <a:spcPts val="600"/>
              </a:spcBef>
              <a:spcAft>
                <a:spcPts val="60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9pPr>
          </a:lstStyle>
          <a:p/>
        </p:txBody>
      </p:sp>
      <p:sp>
        <p:nvSpPr>
          <p:cNvPr id="8" name="Google Shape;8;p1"/>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lvl="0" rtl="0" algn="r">
              <a:buNone/>
              <a:defRPr sz="1300">
                <a:solidFill>
                  <a:schemeClr val="dk2"/>
                </a:solidFill>
                <a:latin typeface="Inria Sans Light"/>
                <a:ea typeface="Inria Sans Light"/>
                <a:cs typeface="Inria Sans Light"/>
                <a:sym typeface="Inria Sans Light"/>
              </a:defRPr>
            </a:lvl1pPr>
            <a:lvl2pPr lvl="1" rtl="0" algn="r">
              <a:buNone/>
              <a:defRPr sz="1300">
                <a:solidFill>
                  <a:schemeClr val="dk2"/>
                </a:solidFill>
                <a:latin typeface="Inria Sans Light"/>
                <a:ea typeface="Inria Sans Light"/>
                <a:cs typeface="Inria Sans Light"/>
                <a:sym typeface="Inria Sans Light"/>
              </a:defRPr>
            </a:lvl2pPr>
            <a:lvl3pPr lvl="2" rtl="0" algn="r">
              <a:buNone/>
              <a:defRPr sz="1300">
                <a:solidFill>
                  <a:schemeClr val="dk2"/>
                </a:solidFill>
                <a:latin typeface="Inria Sans Light"/>
                <a:ea typeface="Inria Sans Light"/>
                <a:cs typeface="Inria Sans Light"/>
                <a:sym typeface="Inria Sans Light"/>
              </a:defRPr>
            </a:lvl3pPr>
            <a:lvl4pPr lvl="3" rtl="0" algn="r">
              <a:buNone/>
              <a:defRPr sz="1300">
                <a:solidFill>
                  <a:schemeClr val="dk2"/>
                </a:solidFill>
                <a:latin typeface="Inria Sans Light"/>
                <a:ea typeface="Inria Sans Light"/>
                <a:cs typeface="Inria Sans Light"/>
                <a:sym typeface="Inria Sans Light"/>
              </a:defRPr>
            </a:lvl4pPr>
            <a:lvl5pPr lvl="4" rtl="0" algn="r">
              <a:buNone/>
              <a:defRPr sz="1300">
                <a:solidFill>
                  <a:schemeClr val="dk2"/>
                </a:solidFill>
                <a:latin typeface="Inria Sans Light"/>
                <a:ea typeface="Inria Sans Light"/>
                <a:cs typeface="Inria Sans Light"/>
                <a:sym typeface="Inria Sans Light"/>
              </a:defRPr>
            </a:lvl5pPr>
            <a:lvl6pPr lvl="5" rtl="0" algn="r">
              <a:buNone/>
              <a:defRPr sz="1300">
                <a:solidFill>
                  <a:schemeClr val="dk2"/>
                </a:solidFill>
                <a:latin typeface="Inria Sans Light"/>
                <a:ea typeface="Inria Sans Light"/>
                <a:cs typeface="Inria Sans Light"/>
                <a:sym typeface="Inria Sans Light"/>
              </a:defRPr>
            </a:lvl6pPr>
            <a:lvl7pPr lvl="6" rtl="0" algn="r">
              <a:buNone/>
              <a:defRPr sz="1300">
                <a:solidFill>
                  <a:schemeClr val="dk2"/>
                </a:solidFill>
                <a:latin typeface="Inria Sans Light"/>
                <a:ea typeface="Inria Sans Light"/>
                <a:cs typeface="Inria Sans Light"/>
                <a:sym typeface="Inria Sans Light"/>
              </a:defRPr>
            </a:lvl7pPr>
            <a:lvl8pPr lvl="7" rtl="0" algn="r">
              <a:buNone/>
              <a:defRPr sz="1300">
                <a:solidFill>
                  <a:schemeClr val="dk2"/>
                </a:solidFill>
                <a:latin typeface="Inria Sans Light"/>
                <a:ea typeface="Inria Sans Light"/>
                <a:cs typeface="Inria Sans Light"/>
                <a:sym typeface="Inria Sans Light"/>
              </a:defRPr>
            </a:lvl8pPr>
            <a:lvl9pPr lvl="8" rtl="0" algn="r">
              <a:buNone/>
              <a:defRPr sz="1300">
                <a:solidFill>
                  <a:schemeClr val="dk2"/>
                </a:solidFill>
                <a:latin typeface="Inria Sans Light"/>
                <a:ea typeface="Inria Sans Light"/>
                <a:cs typeface="Inria Sans Light"/>
                <a:sym typeface="Inria Sans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1" Type="http://schemas.openxmlformats.org/officeDocument/2006/relationships/hyperlink" Target="https://medium.com/digitalshroud/future-towards-screenless-innovation-9019136b6bc3" TargetMode="External"/><Relationship Id="rId10" Type="http://schemas.openxmlformats.org/officeDocument/2006/relationships/hyperlink" Target="https://rickhuckstep.medium.com/the-rise-of-screenless-computing-a-glimpse-into-a-future-without-screens-d56908ab94e0" TargetMode="External"/><Relationship Id="rId13" Type="http://schemas.openxmlformats.org/officeDocument/2006/relationships/hyperlink" Target="https://www.mepits.com/project/174/techno-innovations/screenless-display" TargetMode="External"/><Relationship Id="rId12" Type="http://schemas.openxmlformats.org/officeDocument/2006/relationships/hyperlink" Target="https://www.elprocus.com/introduction-to-screenless-displays-and-their-types/" TargetMode="External"/><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www.academia.edu/25161977/SCREENLESS_DISPLAY_CONTENTS" TargetMode="External"/><Relationship Id="rId4" Type="http://schemas.openxmlformats.org/officeDocument/2006/relationships/hyperlink" Target="https://geekinsider.com/need-know-screenless-display-technology/" TargetMode="External"/><Relationship Id="rId9" Type="http://schemas.openxmlformats.org/officeDocument/2006/relationships/hyperlink" Target="https://scifisreal.com/screenless-displays-are-the-user-interface-of-the-future/" TargetMode="External"/><Relationship Id="rId15" Type="http://schemas.openxmlformats.org/officeDocument/2006/relationships/hyperlink" Target="https://www.globenewswire.com/news-release/2023/07/03/2698305/0/en/Screenless-Display-Market-Size-Predictions-suggest-a-rise-of-31-2-CAGR-to-reach-value-of-USD-23-9-Billion-by-2032.html" TargetMode="External"/><Relationship Id="rId14" Type="http://schemas.openxmlformats.org/officeDocument/2006/relationships/hyperlink" Target="https://www.globenewswire.com/news-release/2023/07/03/2698305/0/en/Screenless-Display-Market-Size-Predictions-suggest-a-rise-of-31-2-CAGR-to-reach-value-of-USD-23-9-Billion-by-2032.html" TargetMode="External"/><Relationship Id="rId16" Type="http://schemas.openxmlformats.org/officeDocument/2006/relationships/hyperlink" Target="https://www.academia.edu/25161977/SCREENLESS_DISPLAY_CONTENTS" TargetMode="External"/><Relationship Id="rId5" Type="http://schemas.openxmlformats.org/officeDocument/2006/relationships/hyperlink" Target="https://geekinsider.com/google-glass-reading-mind-help-new-app/" TargetMode="External"/><Relationship Id="rId6" Type="http://schemas.openxmlformats.org/officeDocument/2006/relationships/hyperlink" Target="https://www.ijert.org/screenless-displays-the-emerging-computer-technology#:~:text=The%20Virtual%20Retinal%20Display%20VRD,with%20various%20virtual%20reality%20systems." TargetMode="External"/><Relationship Id="rId7" Type="http://schemas.openxmlformats.org/officeDocument/2006/relationships/hyperlink" Target="https://muse.jhu.edu/pub/315/oa_edited_volume/chapter/2655914" TargetMode="External"/><Relationship Id="rId8" Type="http://schemas.openxmlformats.org/officeDocument/2006/relationships/hyperlink" Target="https://www.mepits.com/project/174/techno-innovations/screenless-displa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11" Type="http://schemas.openxmlformats.org/officeDocument/2006/relationships/image" Target="../media/image8.png"/><Relationship Id="rId10" Type="http://schemas.openxmlformats.org/officeDocument/2006/relationships/image" Target="../media/image10.png"/><Relationship Id="rId9" Type="http://schemas.openxmlformats.org/officeDocument/2006/relationships/image" Target="../media/image5.png"/><Relationship Id="rId5" Type="http://schemas.openxmlformats.org/officeDocument/2006/relationships/slide" Target="/ppt/slides/slide8.xml"/><Relationship Id="rId6" Type="http://schemas.openxmlformats.org/officeDocument/2006/relationships/slide" Target="/ppt/slides/slide10.xml"/><Relationship Id="rId7" Type="http://schemas.openxmlformats.org/officeDocument/2006/relationships/slide" Target="/ppt/slides/slide12.xml"/><Relationship Id="rId8" Type="http://schemas.openxmlformats.org/officeDocument/2006/relationships/slide" Target="/ppt/slides/slide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3"/>
          <p:cNvSpPr txBox="1"/>
          <p:nvPr>
            <p:ph type="ctrTitle"/>
          </p:nvPr>
        </p:nvSpPr>
        <p:spPr>
          <a:xfrm>
            <a:off x="855300" y="1478100"/>
            <a:ext cx="7433400" cy="16305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dk1"/>
                </a:solidFill>
              </a:rPr>
              <a:t>Screenless Video &amp; Displays</a:t>
            </a:r>
            <a:endParaRPr>
              <a:solidFill>
                <a:schemeClr val="dk1"/>
              </a:solidFill>
            </a:endParaRPr>
          </a:p>
        </p:txBody>
      </p:sp>
      <p:sp>
        <p:nvSpPr>
          <p:cNvPr id="62" name="Google Shape;62;p13"/>
          <p:cNvSpPr txBox="1"/>
          <p:nvPr/>
        </p:nvSpPr>
        <p:spPr>
          <a:xfrm>
            <a:off x="855300" y="3181850"/>
            <a:ext cx="4220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Inria Sans Light"/>
                <a:ea typeface="Inria Sans Light"/>
                <a:cs typeface="Inria Sans Light"/>
                <a:sym typeface="Inria Sans Light"/>
              </a:rPr>
              <a:t>Elsie Hubrich</a:t>
            </a:r>
            <a:endParaRPr sz="1200">
              <a:solidFill>
                <a:schemeClr val="dk1"/>
              </a:solidFill>
              <a:latin typeface="Inria Sans Light"/>
              <a:ea typeface="Inria Sans Light"/>
              <a:cs typeface="Inria Sans Light"/>
              <a:sym typeface="Inria Sans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type="title"/>
          </p:nvPr>
        </p:nvSpPr>
        <p:spPr>
          <a:xfrm>
            <a:off x="855300" y="836000"/>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3100">
                <a:solidFill>
                  <a:schemeClr val="dk1"/>
                </a:solidFill>
              </a:rPr>
              <a:t>Downsides/Cons of the development</a:t>
            </a:r>
            <a:endParaRPr sz="3100">
              <a:solidFill>
                <a:schemeClr val="dk1"/>
              </a:solidFill>
            </a:endParaRPr>
          </a:p>
        </p:txBody>
      </p:sp>
      <p:sp>
        <p:nvSpPr>
          <p:cNvPr id="138" name="Google Shape;138;p22"/>
          <p:cNvSpPr txBox="1"/>
          <p:nvPr>
            <p:ph idx="1" type="body"/>
          </p:nvPr>
        </p:nvSpPr>
        <p:spPr>
          <a:xfrm>
            <a:off x="855300" y="1506347"/>
            <a:ext cx="7433400" cy="3033900"/>
          </a:xfrm>
          <a:prstGeom prst="rect">
            <a:avLst/>
          </a:prstGeom>
        </p:spPr>
        <p:txBody>
          <a:bodyPr anchorCtr="0" anchor="t" bIns="0" lIns="0" spcFirstLastPara="1" rIns="0" wrap="square" tIns="0">
            <a:noAutofit/>
          </a:bodyPr>
          <a:lstStyle/>
          <a:p>
            <a:pPr indent="-381000" lvl="0" marL="457200" rtl="0" algn="l">
              <a:spcBef>
                <a:spcPts val="0"/>
              </a:spcBef>
              <a:spcAft>
                <a:spcPts val="0"/>
              </a:spcAft>
              <a:buClr>
                <a:schemeClr val="dk1"/>
              </a:buClr>
              <a:buSzPts val="2400"/>
              <a:buChar char="▸"/>
            </a:pPr>
            <a:r>
              <a:rPr lang="en"/>
              <a:t>R</a:t>
            </a:r>
            <a:r>
              <a:rPr lang="en"/>
              <a:t>isk of increased dependence on technology</a:t>
            </a:r>
            <a:endParaRPr/>
          </a:p>
          <a:p>
            <a:pPr indent="-381000" lvl="0" marL="457200" rtl="0" algn="l">
              <a:spcBef>
                <a:spcPts val="0"/>
              </a:spcBef>
              <a:spcAft>
                <a:spcPts val="0"/>
              </a:spcAft>
              <a:buClr>
                <a:schemeClr val="dk1"/>
              </a:buClr>
              <a:buSzPts val="2400"/>
              <a:buChar char="▸"/>
            </a:pPr>
            <a:r>
              <a:rPr lang="en"/>
              <a:t>Ethical issues with privacy and security</a:t>
            </a:r>
            <a:endParaRPr/>
          </a:p>
          <a:p>
            <a:pPr indent="-381000" lvl="0" marL="457200" rtl="0" algn="l">
              <a:spcBef>
                <a:spcPts val="0"/>
              </a:spcBef>
              <a:spcAft>
                <a:spcPts val="0"/>
              </a:spcAft>
              <a:buClr>
                <a:schemeClr val="dk1"/>
              </a:buClr>
              <a:buSzPts val="2400"/>
              <a:buChar char="▸"/>
            </a:pPr>
            <a:r>
              <a:rPr lang="en"/>
              <a:t>Not currently available in large quantities</a:t>
            </a:r>
            <a:endParaRPr/>
          </a:p>
          <a:p>
            <a:pPr indent="-381000" lvl="0" marL="457200" rtl="0" algn="l">
              <a:spcBef>
                <a:spcPts val="0"/>
              </a:spcBef>
              <a:spcAft>
                <a:spcPts val="0"/>
              </a:spcAft>
              <a:buClr>
                <a:schemeClr val="dk1"/>
              </a:buClr>
              <a:buSzPts val="2400"/>
              <a:buChar char="▸"/>
            </a:pPr>
            <a:r>
              <a:rPr lang="en"/>
              <a:t>At the present time, quite expensive</a:t>
            </a:r>
            <a:endParaRPr/>
          </a:p>
          <a:p>
            <a:pPr indent="-381000" lvl="0" marL="457200" rtl="0" algn="l">
              <a:spcBef>
                <a:spcPts val="0"/>
              </a:spcBef>
              <a:spcAft>
                <a:spcPts val="0"/>
              </a:spcAft>
              <a:buClr>
                <a:schemeClr val="dk1"/>
              </a:buClr>
              <a:buSzPts val="2400"/>
              <a:buChar char="▸"/>
            </a:pPr>
            <a:r>
              <a:rPr lang="en"/>
              <a:t>Limited display area</a:t>
            </a:r>
            <a:endParaRPr/>
          </a:p>
          <a:p>
            <a:pPr indent="-381000" lvl="0" marL="457200" rtl="0" algn="l">
              <a:spcBef>
                <a:spcPts val="0"/>
              </a:spcBef>
              <a:spcAft>
                <a:spcPts val="0"/>
              </a:spcAft>
              <a:buClr>
                <a:schemeClr val="dk1"/>
              </a:buClr>
              <a:buSzPts val="2400"/>
              <a:buChar char="▸"/>
            </a:pPr>
            <a:r>
              <a:rPr lang="en"/>
              <a:t>Visual discomfort and tiredness</a:t>
            </a:r>
            <a:endParaRPr/>
          </a:p>
          <a:p>
            <a:pPr indent="-381000" lvl="0" marL="457200" rtl="0" algn="l">
              <a:spcBef>
                <a:spcPts val="0"/>
              </a:spcBef>
              <a:spcAft>
                <a:spcPts val="0"/>
              </a:spcAft>
              <a:buClr>
                <a:schemeClr val="dk1"/>
              </a:buClr>
              <a:buSzPts val="2400"/>
              <a:buChar char="▸"/>
            </a:pPr>
            <a:r>
              <a:rPr lang="en"/>
              <a:t>Social disconnection</a:t>
            </a:r>
            <a:endParaRPr/>
          </a:p>
        </p:txBody>
      </p:sp>
      <p:sp>
        <p:nvSpPr>
          <p:cNvPr id="139" name="Google Shape;139;p22"/>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40" name="Google Shape;140;p22"/>
          <p:cNvPicPr preferRelativeResize="0"/>
          <p:nvPr/>
        </p:nvPicPr>
        <p:blipFill>
          <a:blip r:embed="rId3">
            <a:alphaModFix/>
          </a:blip>
          <a:stretch>
            <a:fillRect/>
          </a:stretch>
        </p:blipFill>
        <p:spPr>
          <a:xfrm>
            <a:off x="6046575" y="3120925"/>
            <a:ext cx="2537225" cy="1691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idx="1" type="body"/>
          </p:nvPr>
        </p:nvSpPr>
        <p:spPr>
          <a:xfrm>
            <a:off x="855300" y="455400"/>
            <a:ext cx="5502600" cy="2079600"/>
          </a:xfrm>
          <a:prstGeom prst="rect">
            <a:avLst/>
          </a:prstGeom>
        </p:spPr>
        <p:txBody>
          <a:bodyPr anchorCtr="0" anchor="t" bIns="0" lIns="0" spcFirstLastPara="1" rIns="0" wrap="square" tIns="0">
            <a:noAutofit/>
          </a:bodyPr>
          <a:lstStyle/>
          <a:p>
            <a:pPr indent="-368300" lvl="0" marL="457200" rtl="0" algn="l">
              <a:spcBef>
                <a:spcPts val="0"/>
              </a:spcBef>
              <a:spcAft>
                <a:spcPts val="0"/>
              </a:spcAft>
              <a:buClr>
                <a:schemeClr val="dk1"/>
              </a:buClr>
              <a:buSzPts val="2200"/>
              <a:buChar char="▸"/>
            </a:pPr>
            <a:r>
              <a:rPr lang="en" sz="2200"/>
              <a:t>Difficult to adapt to using them in our daily lives</a:t>
            </a:r>
            <a:endParaRPr sz="2200"/>
          </a:p>
          <a:p>
            <a:pPr indent="-368300" lvl="0" marL="457200" rtl="0" algn="l">
              <a:spcBef>
                <a:spcPts val="0"/>
              </a:spcBef>
              <a:spcAft>
                <a:spcPts val="0"/>
              </a:spcAft>
              <a:buClr>
                <a:schemeClr val="dk1"/>
              </a:buClr>
              <a:buSzPts val="2200"/>
              <a:buChar char="▸"/>
            </a:pPr>
            <a:r>
              <a:rPr lang="en" sz="2200"/>
              <a:t>Different types may not be </a:t>
            </a:r>
            <a:r>
              <a:rPr lang="en" sz="2200"/>
              <a:t>compatible</a:t>
            </a:r>
            <a:r>
              <a:rPr lang="en" sz="2200"/>
              <a:t> </a:t>
            </a:r>
            <a:endParaRPr sz="2200"/>
          </a:p>
          <a:p>
            <a:pPr indent="-368300" lvl="0" marL="457200" rtl="0" algn="l">
              <a:spcBef>
                <a:spcPts val="0"/>
              </a:spcBef>
              <a:spcAft>
                <a:spcPts val="0"/>
              </a:spcAft>
              <a:buClr>
                <a:schemeClr val="dk1"/>
              </a:buClr>
              <a:buSzPts val="2200"/>
              <a:buChar char="▸"/>
            </a:pPr>
            <a:r>
              <a:rPr lang="en" sz="2200"/>
              <a:t>Driving while using screens is dangerous</a:t>
            </a:r>
            <a:endParaRPr sz="2200"/>
          </a:p>
        </p:txBody>
      </p:sp>
      <p:sp>
        <p:nvSpPr>
          <p:cNvPr id="146" name="Google Shape;146;p23"/>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47" name="Google Shape;147;p23"/>
          <p:cNvPicPr preferRelativeResize="0"/>
          <p:nvPr/>
        </p:nvPicPr>
        <p:blipFill>
          <a:blip r:embed="rId3">
            <a:alphaModFix/>
          </a:blip>
          <a:stretch>
            <a:fillRect/>
          </a:stretch>
        </p:blipFill>
        <p:spPr>
          <a:xfrm>
            <a:off x="6600954" y="159875"/>
            <a:ext cx="2352122" cy="1738750"/>
          </a:xfrm>
          <a:prstGeom prst="rect">
            <a:avLst/>
          </a:prstGeom>
          <a:noFill/>
          <a:ln>
            <a:noFill/>
          </a:ln>
        </p:spPr>
      </p:pic>
      <p:sp>
        <p:nvSpPr>
          <p:cNvPr id="148" name="Google Shape;148;p23"/>
          <p:cNvSpPr txBox="1"/>
          <p:nvPr/>
        </p:nvSpPr>
        <p:spPr>
          <a:xfrm>
            <a:off x="765500" y="1898625"/>
            <a:ext cx="7504500" cy="3326400"/>
          </a:xfrm>
          <a:prstGeom prst="rect">
            <a:avLst/>
          </a:prstGeom>
          <a:noFill/>
          <a:ln>
            <a:noFill/>
          </a:ln>
        </p:spPr>
        <p:txBody>
          <a:bodyPr anchorCtr="0" anchor="t" bIns="91425" lIns="91425" spcFirstLastPara="1" rIns="91425" wrap="square" tIns="91425">
            <a:spAutoFit/>
          </a:bodyPr>
          <a:lstStyle/>
          <a:p>
            <a:pPr indent="-368300" lvl="0" marL="457200" rtl="0" algn="l">
              <a:lnSpc>
                <a:spcPct val="115000"/>
              </a:lnSpc>
              <a:spcBef>
                <a:spcPts val="0"/>
              </a:spcBef>
              <a:spcAft>
                <a:spcPts val="0"/>
              </a:spcAft>
              <a:buClr>
                <a:schemeClr val="dk1"/>
              </a:buClr>
              <a:buSzPts val="2200"/>
              <a:buFont typeface="Inria Sans Light"/>
              <a:buChar char="▸"/>
            </a:pPr>
            <a:r>
              <a:rPr lang="en" sz="2200">
                <a:solidFill>
                  <a:schemeClr val="dk1"/>
                </a:solidFill>
                <a:latin typeface="Inria Sans Light"/>
                <a:ea typeface="Inria Sans Light"/>
                <a:cs typeface="Inria Sans Light"/>
                <a:sym typeface="Inria Sans Light"/>
              </a:rPr>
              <a:t>No control over what is displayed by others in public</a:t>
            </a:r>
            <a:endParaRPr sz="2200">
              <a:solidFill>
                <a:schemeClr val="dk1"/>
              </a:solidFill>
              <a:latin typeface="Inria Sans Light"/>
              <a:ea typeface="Inria Sans Light"/>
              <a:cs typeface="Inria Sans Light"/>
              <a:sym typeface="Inria Sans Light"/>
            </a:endParaRPr>
          </a:p>
          <a:p>
            <a:pPr indent="-368300" lvl="0" marL="457200" rtl="0" algn="l">
              <a:lnSpc>
                <a:spcPct val="115000"/>
              </a:lnSpc>
              <a:spcBef>
                <a:spcPts val="0"/>
              </a:spcBef>
              <a:spcAft>
                <a:spcPts val="0"/>
              </a:spcAft>
              <a:buClr>
                <a:schemeClr val="dk1"/>
              </a:buClr>
              <a:buSzPts val="2200"/>
              <a:buFont typeface="Inria Sans Light"/>
              <a:buChar char="▸"/>
            </a:pPr>
            <a:r>
              <a:rPr lang="en" sz="2200">
                <a:solidFill>
                  <a:schemeClr val="dk1"/>
                </a:solidFill>
                <a:latin typeface="Inria Sans Light"/>
                <a:ea typeface="Inria Sans Light"/>
                <a:cs typeface="Inria Sans Light"/>
                <a:sym typeface="Inria Sans Light"/>
              </a:rPr>
              <a:t>Bulky technology (in its first stages)</a:t>
            </a:r>
            <a:endParaRPr sz="2200">
              <a:solidFill>
                <a:schemeClr val="dk1"/>
              </a:solidFill>
              <a:latin typeface="Inria Sans Light"/>
              <a:ea typeface="Inria Sans Light"/>
              <a:cs typeface="Inria Sans Light"/>
              <a:sym typeface="Inria Sans Light"/>
            </a:endParaRPr>
          </a:p>
          <a:p>
            <a:pPr indent="-368300" lvl="0" marL="457200" rtl="0" algn="l">
              <a:lnSpc>
                <a:spcPct val="115000"/>
              </a:lnSpc>
              <a:spcBef>
                <a:spcPts val="0"/>
              </a:spcBef>
              <a:spcAft>
                <a:spcPts val="0"/>
              </a:spcAft>
              <a:buClr>
                <a:schemeClr val="dk1"/>
              </a:buClr>
              <a:buSzPts val="2200"/>
              <a:buFont typeface="Inria Sans Light"/>
              <a:buChar char="▸"/>
            </a:pPr>
            <a:r>
              <a:rPr lang="en" sz="2200">
                <a:solidFill>
                  <a:schemeClr val="dk1"/>
                </a:solidFill>
                <a:latin typeface="Inria Sans Light"/>
                <a:ea typeface="Inria Sans Light"/>
                <a:cs typeface="Inria Sans Light"/>
                <a:sym typeface="Inria Sans Light"/>
              </a:rPr>
              <a:t>Possible health and vision problems</a:t>
            </a:r>
            <a:endParaRPr sz="2200">
              <a:solidFill>
                <a:schemeClr val="dk1"/>
              </a:solidFill>
              <a:latin typeface="Inria Sans Light"/>
              <a:ea typeface="Inria Sans Light"/>
              <a:cs typeface="Inria Sans Light"/>
              <a:sym typeface="Inria Sans Light"/>
            </a:endParaRPr>
          </a:p>
          <a:p>
            <a:pPr indent="-368300" lvl="0" marL="457200" rtl="0" algn="l">
              <a:lnSpc>
                <a:spcPct val="115000"/>
              </a:lnSpc>
              <a:spcBef>
                <a:spcPts val="0"/>
              </a:spcBef>
              <a:spcAft>
                <a:spcPts val="0"/>
              </a:spcAft>
              <a:buClr>
                <a:schemeClr val="dk1"/>
              </a:buClr>
              <a:buSzPts val="2200"/>
              <a:buFont typeface="Inria Sans Light"/>
              <a:buChar char="▸"/>
            </a:pPr>
            <a:r>
              <a:rPr lang="en" sz="2200">
                <a:solidFill>
                  <a:schemeClr val="dk1"/>
                </a:solidFill>
                <a:latin typeface="Inria Sans Light"/>
                <a:ea typeface="Inria Sans Light"/>
                <a:cs typeface="Inria Sans Light"/>
                <a:sym typeface="Inria Sans Light"/>
              </a:rPr>
              <a:t>Difficult to control unless done in a specific way</a:t>
            </a:r>
            <a:endParaRPr sz="2200">
              <a:solidFill>
                <a:schemeClr val="dk1"/>
              </a:solidFill>
              <a:latin typeface="Inria Sans Light"/>
              <a:ea typeface="Inria Sans Light"/>
              <a:cs typeface="Inria Sans Light"/>
              <a:sym typeface="Inria Sans Light"/>
            </a:endParaRPr>
          </a:p>
          <a:p>
            <a:pPr indent="-368300" lvl="0" marL="457200" rtl="0" algn="l">
              <a:lnSpc>
                <a:spcPct val="115000"/>
              </a:lnSpc>
              <a:spcBef>
                <a:spcPts val="0"/>
              </a:spcBef>
              <a:spcAft>
                <a:spcPts val="0"/>
              </a:spcAft>
              <a:buClr>
                <a:schemeClr val="dk1"/>
              </a:buClr>
              <a:buSzPts val="2200"/>
              <a:buFont typeface="Inria Sans Light"/>
              <a:buChar char="▸"/>
            </a:pPr>
            <a:r>
              <a:rPr lang="en" sz="2200">
                <a:solidFill>
                  <a:schemeClr val="dk1"/>
                </a:solidFill>
                <a:latin typeface="Inria Sans Light"/>
                <a:ea typeface="Inria Sans Light"/>
                <a:cs typeface="Inria Sans Light"/>
                <a:sym typeface="Inria Sans Light"/>
              </a:rPr>
              <a:t>Specific adjustments needed for different individuals</a:t>
            </a:r>
            <a:endParaRPr sz="2200">
              <a:solidFill>
                <a:schemeClr val="dk1"/>
              </a:solidFill>
              <a:latin typeface="Inria Sans Light"/>
              <a:ea typeface="Inria Sans Light"/>
              <a:cs typeface="Inria Sans Light"/>
              <a:sym typeface="Inria Sans Light"/>
            </a:endParaRPr>
          </a:p>
          <a:p>
            <a:pPr indent="-368300" lvl="0" marL="457200" rtl="0" algn="l">
              <a:lnSpc>
                <a:spcPct val="115000"/>
              </a:lnSpc>
              <a:spcBef>
                <a:spcPts val="0"/>
              </a:spcBef>
              <a:spcAft>
                <a:spcPts val="0"/>
              </a:spcAft>
              <a:buClr>
                <a:schemeClr val="dk1"/>
              </a:buClr>
              <a:buSzPts val="2200"/>
              <a:buFont typeface="Inria Sans Light"/>
              <a:buChar char="▸"/>
            </a:pPr>
            <a:r>
              <a:rPr lang="en" sz="2200">
                <a:solidFill>
                  <a:schemeClr val="dk1"/>
                </a:solidFill>
                <a:latin typeface="Inria Sans Light"/>
                <a:ea typeface="Inria Sans Light"/>
                <a:cs typeface="Inria Sans Light"/>
                <a:sym typeface="Inria Sans Light"/>
              </a:rPr>
              <a:t>Unstable/unproven technology</a:t>
            </a:r>
            <a:endParaRPr sz="2200">
              <a:solidFill>
                <a:schemeClr val="dk1"/>
              </a:solidFill>
              <a:latin typeface="Inria Sans Light"/>
              <a:ea typeface="Inria Sans Light"/>
              <a:cs typeface="Inria Sans Light"/>
              <a:sym typeface="Inria Sans Light"/>
            </a:endParaRPr>
          </a:p>
          <a:p>
            <a:pPr indent="-368300" lvl="0" marL="457200" rtl="0" algn="l">
              <a:lnSpc>
                <a:spcPct val="115000"/>
              </a:lnSpc>
              <a:spcBef>
                <a:spcPts val="0"/>
              </a:spcBef>
              <a:spcAft>
                <a:spcPts val="0"/>
              </a:spcAft>
              <a:buClr>
                <a:schemeClr val="dk1"/>
              </a:buClr>
              <a:buSzPts val="2200"/>
              <a:buFont typeface="Inria Sans Light"/>
              <a:buChar char="▸"/>
            </a:pPr>
            <a:r>
              <a:rPr lang="en" sz="2200">
                <a:solidFill>
                  <a:schemeClr val="dk1"/>
                </a:solidFill>
                <a:latin typeface="Inria Sans Light"/>
                <a:ea typeface="Inria Sans Light"/>
                <a:cs typeface="Inria Sans Light"/>
                <a:sym typeface="Inria Sans Light"/>
              </a:rPr>
              <a:t>Long training time to learn how to use</a:t>
            </a:r>
            <a:endParaRPr sz="2200">
              <a:solidFill>
                <a:schemeClr val="dk1"/>
              </a:solidFill>
              <a:latin typeface="Inria Sans Light"/>
              <a:ea typeface="Inria Sans Light"/>
              <a:cs typeface="Inria Sans Light"/>
              <a:sym typeface="Inria Sans Light"/>
            </a:endParaRPr>
          </a:p>
          <a:p>
            <a:pPr indent="0" lvl="0" marL="0" rtl="0" algn="l">
              <a:spcBef>
                <a:spcPts val="600"/>
              </a:spcBef>
              <a:spcAft>
                <a:spcPts val="0"/>
              </a:spcAft>
              <a:buNone/>
            </a:pPr>
            <a:r>
              <a:t/>
            </a:r>
            <a:endParaRPr sz="2200">
              <a:solidFill>
                <a:schemeClr val="dk1"/>
              </a:solidFill>
              <a:latin typeface="Inria Sans Light"/>
              <a:ea typeface="Inria Sans Light"/>
              <a:cs typeface="Inria Sans Light"/>
              <a:sym typeface="Inria Sans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4"/>
          <p:cNvSpPr txBox="1"/>
          <p:nvPr>
            <p:ph type="title"/>
          </p:nvPr>
        </p:nvSpPr>
        <p:spPr>
          <a:xfrm>
            <a:off x="855300" y="836000"/>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3100">
                <a:solidFill>
                  <a:schemeClr val="dk1"/>
                </a:solidFill>
              </a:rPr>
              <a:t>Summary</a:t>
            </a:r>
            <a:endParaRPr sz="3100">
              <a:solidFill>
                <a:schemeClr val="dk1"/>
              </a:solidFill>
            </a:endParaRPr>
          </a:p>
        </p:txBody>
      </p:sp>
      <p:sp>
        <p:nvSpPr>
          <p:cNvPr id="154" name="Google Shape;154;p24"/>
          <p:cNvSpPr txBox="1"/>
          <p:nvPr>
            <p:ph idx="1" type="body"/>
          </p:nvPr>
        </p:nvSpPr>
        <p:spPr>
          <a:xfrm>
            <a:off x="855300" y="1506350"/>
            <a:ext cx="7433400" cy="30696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sz="1900"/>
              <a:t>I believe that the introduction of screenless displays into society is inevitable. However, I am all for delaying this as long as possible. While the things we would be able to do with them are fascinating and enticing, I do not like the idea of constantly looking at a screen. Even today, people are entranced by their devices. Imagine what would happen if they were being </a:t>
            </a:r>
            <a:r>
              <a:rPr lang="en" sz="1900"/>
              <a:t>displayed</a:t>
            </a:r>
            <a:r>
              <a:rPr lang="en" sz="1900"/>
              <a:t> without a physical object. People would hardly ever stop to experience the real world. This is why I believe while there are many advantages and benefits of screenless displays, it is not a </a:t>
            </a:r>
            <a:r>
              <a:rPr lang="en" sz="1900"/>
              <a:t>technology that I want to be put out into the world. </a:t>
            </a:r>
            <a:endParaRPr sz="1900"/>
          </a:p>
        </p:txBody>
      </p:sp>
      <p:sp>
        <p:nvSpPr>
          <p:cNvPr id="155" name="Google Shape;155;p24"/>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56" name="Google Shape;156;p24"/>
          <p:cNvPicPr preferRelativeResize="0"/>
          <p:nvPr/>
        </p:nvPicPr>
        <p:blipFill>
          <a:blip r:embed="rId3">
            <a:alphaModFix/>
          </a:blip>
          <a:stretch>
            <a:fillRect/>
          </a:stretch>
        </p:blipFill>
        <p:spPr>
          <a:xfrm>
            <a:off x="3992399" y="178425"/>
            <a:ext cx="2202900" cy="1208700"/>
          </a:xfrm>
          <a:prstGeom prst="rect">
            <a:avLst/>
          </a:prstGeom>
          <a:noFill/>
          <a:ln>
            <a:noFill/>
          </a:ln>
        </p:spPr>
      </p:pic>
      <p:pic>
        <p:nvPicPr>
          <p:cNvPr id="157" name="Google Shape;157;p24"/>
          <p:cNvPicPr preferRelativeResize="0"/>
          <p:nvPr/>
        </p:nvPicPr>
        <p:blipFill>
          <a:blip r:embed="rId4">
            <a:alphaModFix/>
          </a:blip>
          <a:stretch>
            <a:fillRect/>
          </a:stretch>
        </p:blipFill>
        <p:spPr>
          <a:xfrm>
            <a:off x="6727000" y="178425"/>
            <a:ext cx="1813026" cy="120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5"/>
          <p:cNvSpPr txBox="1"/>
          <p:nvPr>
            <p:ph type="title"/>
          </p:nvPr>
        </p:nvSpPr>
        <p:spPr>
          <a:xfrm>
            <a:off x="855300" y="836000"/>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3100"/>
              <a:t>References</a:t>
            </a:r>
            <a:endParaRPr sz="3100"/>
          </a:p>
        </p:txBody>
      </p:sp>
      <p:sp>
        <p:nvSpPr>
          <p:cNvPr id="163" name="Google Shape;163;p25"/>
          <p:cNvSpPr txBox="1"/>
          <p:nvPr>
            <p:ph idx="1" type="body"/>
          </p:nvPr>
        </p:nvSpPr>
        <p:spPr>
          <a:xfrm>
            <a:off x="855275" y="1506350"/>
            <a:ext cx="3473100" cy="2791200"/>
          </a:xfrm>
          <a:prstGeom prst="rect">
            <a:avLst/>
          </a:prstGeom>
        </p:spPr>
        <p:txBody>
          <a:bodyPr anchorCtr="0" anchor="t" bIns="0" lIns="0" spcFirstLastPara="1" rIns="0" wrap="square" tIns="0">
            <a:noAutofit/>
          </a:bodyPr>
          <a:lstStyle/>
          <a:p>
            <a:pPr indent="-317500" lvl="0" marL="457200" rtl="0" algn="l">
              <a:spcBef>
                <a:spcPts val="0"/>
              </a:spcBef>
              <a:spcAft>
                <a:spcPts val="0"/>
              </a:spcAft>
              <a:buClr>
                <a:schemeClr val="dk1"/>
              </a:buClr>
              <a:buSzPts val="1400"/>
              <a:buChar char="◺"/>
            </a:pPr>
            <a:r>
              <a:rPr lang="en" sz="1400" u="sng">
                <a:hlinkClick r:id="rId3"/>
              </a:rPr>
              <a:t>A Report on Screenless Display</a:t>
            </a:r>
            <a:endParaRPr sz="1400"/>
          </a:p>
          <a:p>
            <a:pPr indent="-317500" lvl="0" marL="457200" rtl="0" algn="l">
              <a:spcBef>
                <a:spcPts val="0"/>
              </a:spcBef>
              <a:spcAft>
                <a:spcPts val="0"/>
              </a:spcAft>
              <a:buClr>
                <a:schemeClr val="dk1"/>
              </a:buClr>
              <a:buSzPts val="1400"/>
              <a:buChar char="◺"/>
            </a:pPr>
            <a:r>
              <a:rPr lang="en" sz="1400" u="sng">
                <a:hlinkClick r:id="rId4"/>
              </a:rPr>
              <a:t>Screenless Display Technology: Everything You Need to Know</a:t>
            </a:r>
            <a:endParaRPr sz="1400"/>
          </a:p>
          <a:p>
            <a:pPr indent="-317500" lvl="0" marL="457200" rtl="0" algn="l">
              <a:spcBef>
                <a:spcPts val="0"/>
              </a:spcBef>
              <a:spcAft>
                <a:spcPts val="0"/>
              </a:spcAft>
              <a:buClr>
                <a:schemeClr val="dk1"/>
              </a:buClr>
              <a:buSzPts val="1400"/>
              <a:buChar char="◺"/>
            </a:pPr>
            <a:r>
              <a:rPr lang="en" sz="1400" u="sng">
                <a:hlinkClick r:id="rId5"/>
              </a:rPr>
              <a:t>Google Glass: Reading Your Mind With The Help Of A New App</a:t>
            </a:r>
            <a:endParaRPr sz="1400"/>
          </a:p>
          <a:p>
            <a:pPr indent="-317500" lvl="0" marL="457200" rtl="0" algn="l">
              <a:spcBef>
                <a:spcPts val="0"/>
              </a:spcBef>
              <a:spcAft>
                <a:spcPts val="0"/>
              </a:spcAft>
              <a:buClr>
                <a:schemeClr val="dk1"/>
              </a:buClr>
              <a:buSzPts val="1400"/>
              <a:buChar char="◺"/>
            </a:pPr>
            <a:r>
              <a:rPr lang="en" sz="1400" u="sng">
                <a:hlinkClick r:id="rId6"/>
              </a:rPr>
              <a:t>Screenless Displays âˆ’The Emerging Computer Technology</a:t>
            </a:r>
            <a:endParaRPr sz="1400"/>
          </a:p>
          <a:p>
            <a:pPr indent="-317500" lvl="0" marL="457200" rtl="0" algn="l">
              <a:spcBef>
                <a:spcPts val="0"/>
              </a:spcBef>
              <a:spcAft>
                <a:spcPts val="0"/>
              </a:spcAft>
              <a:buClr>
                <a:schemeClr val="dk1"/>
              </a:buClr>
              <a:buSzPts val="1400"/>
              <a:buChar char="◺"/>
            </a:pPr>
            <a:r>
              <a:rPr lang="en" sz="1400" u="sng">
                <a:hlinkClick r:id="rId7"/>
              </a:rPr>
              <a:t>Screens: From Materiality to Spectatorship – A Historical and Theoretical Reassessment</a:t>
            </a:r>
            <a:endParaRPr sz="1400"/>
          </a:p>
          <a:p>
            <a:pPr indent="-317500" lvl="0" marL="457200" rtl="0" algn="l">
              <a:spcBef>
                <a:spcPts val="0"/>
              </a:spcBef>
              <a:spcAft>
                <a:spcPts val="0"/>
              </a:spcAft>
              <a:buClr>
                <a:schemeClr val="dk1"/>
              </a:buClr>
              <a:buSzPts val="1400"/>
              <a:buChar char="◺"/>
            </a:pPr>
            <a:r>
              <a:rPr lang="en" sz="1400" u="sng">
                <a:hlinkClick r:id="rId8"/>
              </a:rPr>
              <a:t>Screenless Display</a:t>
            </a:r>
            <a:endParaRPr sz="1400"/>
          </a:p>
        </p:txBody>
      </p:sp>
      <p:sp>
        <p:nvSpPr>
          <p:cNvPr id="164" name="Google Shape;164;p25"/>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65" name="Google Shape;165;p25"/>
          <p:cNvSpPr txBox="1"/>
          <p:nvPr>
            <p:ph idx="2" type="body"/>
          </p:nvPr>
        </p:nvSpPr>
        <p:spPr>
          <a:xfrm>
            <a:off x="4815599" y="1506350"/>
            <a:ext cx="3473100" cy="2791200"/>
          </a:xfrm>
          <a:prstGeom prst="rect">
            <a:avLst/>
          </a:prstGeom>
        </p:spPr>
        <p:txBody>
          <a:bodyPr anchorCtr="0" anchor="t" bIns="0" lIns="0" spcFirstLastPara="1" rIns="0" wrap="square" tIns="0">
            <a:noAutofit/>
          </a:bodyPr>
          <a:lstStyle/>
          <a:p>
            <a:pPr indent="-317500" lvl="0" marL="457200" rtl="0" algn="l">
              <a:spcBef>
                <a:spcPts val="0"/>
              </a:spcBef>
              <a:spcAft>
                <a:spcPts val="0"/>
              </a:spcAft>
              <a:buClr>
                <a:schemeClr val="dk1"/>
              </a:buClr>
              <a:buSzPts val="1400"/>
              <a:buChar char="◺"/>
            </a:pPr>
            <a:r>
              <a:rPr lang="en" sz="1400" u="sng">
                <a:hlinkClick r:id="rId9"/>
              </a:rPr>
              <a:t>Screenless Displays are the user interface of the future</a:t>
            </a:r>
            <a:endParaRPr sz="1400"/>
          </a:p>
          <a:p>
            <a:pPr indent="-317500" lvl="0" marL="457200" rtl="0" algn="l">
              <a:spcBef>
                <a:spcPts val="0"/>
              </a:spcBef>
              <a:spcAft>
                <a:spcPts val="0"/>
              </a:spcAft>
              <a:buClr>
                <a:schemeClr val="dk1"/>
              </a:buClr>
              <a:buSzPts val="1400"/>
              <a:buChar char="◺"/>
            </a:pPr>
            <a:r>
              <a:rPr lang="en" sz="1400" u="sng">
                <a:hlinkClick r:id="rId10"/>
              </a:rPr>
              <a:t>The Rise of Screenless Computing: A Glimpse into a Future Without Screens</a:t>
            </a:r>
            <a:endParaRPr sz="1400"/>
          </a:p>
          <a:p>
            <a:pPr indent="-317500" lvl="0" marL="457200" rtl="0" algn="l">
              <a:spcBef>
                <a:spcPts val="0"/>
              </a:spcBef>
              <a:spcAft>
                <a:spcPts val="0"/>
              </a:spcAft>
              <a:buClr>
                <a:schemeClr val="dk1"/>
              </a:buClr>
              <a:buSzPts val="1400"/>
              <a:buChar char="◺"/>
            </a:pPr>
            <a:r>
              <a:rPr lang="en" sz="1400" u="sng">
                <a:hlinkClick r:id="rId11"/>
              </a:rPr>
              <a:t>Future Towards Screenless Innovation</a:t>
            </a:r>
            <a:endParaRPr sz="1400"/>
          </a:p>
          <a:p>
            <a:pPr indent="-317500" lvl="0" marL="457200" rtl="0" algn="l">
              <a:spcBef>
                <a:spcPts val="0"/>
              </a:spcBef>
              <a:spcAft>
                <a:spcPts val="0"/>
              </a:spcAft>
              <a:buClr>
                <a:schemeClr val="dk1"/>
              </a:buClr>
              <a:buSzPts val="1400"/>
              <a:buChar char="◺"/>
            </a:pPr>
            <a:r>
              <a:rPr lang="en" sz="1400" u="sng">
                <a:hlinkClick r:id="rId12"/>
              </a:rPr>
              <a:t>Introduction to Screenless Displays and their Types</a:t>
            </a:r>
            <a:endParaRPr sz="1400"/>
          </a:p>
          <a:p>
            <a:pPr indent="-317500" lvl="0" marL="457200" rtl="0" algn="l">
              <a:spcBef>
                <a:spcPts val="0"/>
              </a:spcBef>
              <a:spcAft>
                <a:spcPts val="0"/>
              </a:spcAft>
              <a:buClr>
                <a:schemeClr val="dk1"/>
              </a:buClr>
              <a:buSzPts val="1400"/>
              <a:buChar char="◺"/>
            </a:pPr>
            <a:r>
              <a:rPr lang="en" sz="1400" u="sng">
                <a:hlinkClick r:id="rId13"/>
              </a:rPr>
              <a:t>Screenless Display</a:t>
            </a:r>
            <a:endParaRPr sz="1400"/>
          </a:p>
          <a:p>
            <a:pPr indent="-317500" lvl="0" marL="457200" rtl="0" algn="l">
              <a:spcBef>
                <a:spcPts val="0"/>
              </a:spcBef>
              <a:spcAft>
                <a:spcPts val="0"/>
              </a:spcAft>
              <a:buClr>
                <a:schemeClr val="dk1"/>
              </a:buClr>
              <a:buSzPts val="1400"/>
              <a:buChar char="◺"/>
            </a:pPr>
            <a:r>
              <a:rPr lang="en" sz="1400" u="sng">
                <a:hlinkClick r:id="rId14"/>
              </a:rPr>
              <a:t>S</a:t>
            </a:r>
            <a:r>
              <a:rPr lang="en" sz="1400" u="sng">
                <a:hlinkClick r:id="rId15"/>
              </a:rPr>
              <a:t>creenless Display Market Size Predictions</a:t>
            </a:r>
            <a:endParaRPr sz="1400"/>
          </a:p>
          <a:p>
            <a:pPr indent="-317500" lvl="0" marL="457200" rtl="0" algn="l">
              <a:spcBef>
                <a:spcPts val="0"/>
              </a:spcBef>
              <a:spcAft>
                <a:spcPts val="0"/>
              </a:spcAft>
              <a:buClr>
                <a:schemeClr val="dk1"/>
              </a:buClr>
              <a:buSzPts val="1400"/>
              <a:buChar char="◺"/>
            </a:pPr>
            <a:r>
              <a:rPr lang="en" sz="1400" u="sng">
                <a:hlinkClick r:id="rId16"/>
              </a:rPr>
              <a:t>Screenless Display Contents</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4"/>
          <p:cNvSpPr txBox="1"/>
          <p:nvPr>
            <p:ph type="title"/>
          </p:nvPr>
        </p:nvSpPr>
        <p:spPr>
          <a:xfrm>
            <a:off x="855300" y="836000"/>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solidFill>
                  <a:schemeClr val="dk1"/>
                </a:solidFill>
              </a:rPr>
              <a:t>Overview</a:t>
            </a:r>
            <a:endParaRPr>
              <a:solidFill>
                <a:schemeClr val="dk1"/>
              </a:solidFill>
            </a:endParaRPr>
          </a:p>
        </p:txBody>
      </p:sp>
      <p:sp>
        <p:nvSpPr>
          <p:cNvPr id="68" name="Google Shape;68;p14"/>
          <p:cNvSpPr txBox="1"/>
          <p:nvPr>
            <p:ph idx="1" type="body"/>
          </p:nvPr>
        </p:nvSpPr>
        <p:spPr>
          <a:xfrm>
            <a:off x="855300" y="1506347"/>
            <a:ext cx="7433400" cy="3033900"/>
          </a:xfrm>
          <a:prstGeom prst="rect">
            <a:avLst/>
          </a:prstGeom>
        </p:spPr>
        <p:txBody>
          <a:bodyPr anchorCtr="0" anchor="t" bIns="0" lIns="0" spcFirstLastPara="1" rIns="0" wrap="square" tIns="0">
            <a:noAutofit/>
          </a:bodyPr>
          <a:lstStyle/>
          <a:p>
            <a:pPr indent="-381000" lvl="0" marL="457200" rtl="0" algn="l">
              <a:spcBef>
                <a:spcPts val="0"/>
              </a:spcBef>
              <a:spcAft>
                <a:spcPts val="0"/>
              </a:spcAft>
              <a:buClr>
                <a:schemeClr val="dk1"/>
              </a:buClr>
              <a:buSzPts val="2400"/>
              <a:buChar char="▸"/>
            </a:pPr>
            <a:r>
              <a:rPr lang="en" u="sng">
                <a:hlinkClick action="ppaction://hlinksldjump" r:id="rId3"/>
              </a:rPr>
              <a:t>History</a:t>
            </a:r>
            <a:endParaRPr/>
          </a:p>
          <a:p>
            <a:pPr indent="-381000" lvl="0" marL="457200" rtl="0" algn="l">
              <a:spcBef>
                <a:spcPts val="0"/>
              </a:spcBef>
              <a:spcAft>
                <a:spcPts val="0"/>
              </a:spcAft>
              <a:buClr>
                <a:schemeClr val="dk1"/>
              </a:buClr>
              <a:buSzPts val="2400"/>
              <a:buChar char="▸"/>
            </a:pPr>
            <a:r>
              <a:rPr lang="en" u="sng">
                <a:hlinkClick action="ppaction://hlinksldjump" r:id="rId4"/>
              </a:rPr>
              <a:t>Plan &amp; Implementation</a:t>
            </a:r>
            <a:endParaRPr/>
          </a:p>
          <a:p>
            <a:pPr indent="-381000" lvl="0" marL="457200" rtl="0" algn="l">
              <a:spcBef>
                <a:spcPts val="0"/>
              </a:spcBef>
              <a:spcAft>
                <a:spcPts val="0"/>
              </a:spcAft>
              <a:buClr>
                <a:schemeClr val="dk1"/>
              </a:buClr>
              <a:buSzPts val="2400"/>
              <a:buChar char="▸"/>
            </a:pPr>
            <a:r>
              <a:rPr lang="en" u="sng">
                <a:hlinkClick action="ppaction://hlinksldjump" r:id="rId5"/>
              </a:rPr>
              <a:t>Upsides/Pros</a:t>
            </a:r>
            <a:endParaRPr/>
          </a:p>
          <a:p>
            <a:pPr indent="-381000" lvl="0" marL="457200" rtl="0" algn="l">
              <a:spcBef>
                <a:spcPts val="0"/>
              </a:spcBef>
              <a:spcAft>
                <a:spcPts val="0"/>
              </a:spcAft>
              <a:buClr>
                <a:schemeClr val="dk1"/>
              </a:buClr>
              <a:buSzPts val="2400"/>
              <a:buChar char="▸"/>
            </a:pPr>
            <a:r>
              <a:rPr lang="en" u="sng">
                <a:hlinkClick action="ppaction://hlinksldjump" r:id="rId6"/>
              </a:rPr>
              <a:t>Downsides/Cons</a:t>
            </a:r>
            <a:endParaRPr/>
          </a:p>
          <a:p>
            <a:pPr indent="-381000" lvl="0" marL="457200" rtl="0" algn="l">
              <a:spcBef>
                <a:spcPts val="0"/>
              </a:spcBef>
              <a:spcAft>
                <a:spcPts val="0"/>
              </a:spcAft>
              <a:buClr>
                <a:schemeClr val="dk1"/>
              </a:buClr>
              <a:buSzPts val="2400"/>
              <a:buChar char="▸"/>
            </a:pPr>
            <a:r>
              <a:rPr lang="en" u="sng">
                <a:hlinkClick action="ppaction://hlinksldjump" r:id="rId7"/>
              </a:rPr>
              <a:t>Summary</a:t>
            </a:r>
            <a:endParaRPr/>
          </a:p>
          <a:p>
            <a:pPr indent="-381000" lvl="0" marL="457200" rtl="0" algn="l">
              <a:spcBef>
                <a:spcPts val="0"/>
              </a:spcBef>
              <a:spcAft>
                <a:spcPts val="0"/>
              </a:spcAft>
              <a:buClr>
                <a:schemeClr val="dk1"/>
              </a:buClr>
              <a:buSzPts val="2400"/>
              <a:buChar char="▸"/>
            </a:pPr>
            <a:r>
              <a:rPr lang="en" u="sng">
                <a:hlinkClick action="ppaction://hlinksldjump" r:id="rId8"/>
              </a:rPr>
              <a:t>References</a:t>
            </a:r>
            <a:endParaRPr/>
          </a:p>
        </p:txBody>
      </p:sp>
      <p:sp>
        <p:nvSpPr>
          <p:cNvPr id="69" name="Google Shape;69;p14"/>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70" name="Google Shape;70;p14"/>
          <p:cNvPicPr preferRelativeResize="0"/>
          <p:nvPr/>
        </p:nvPicPr>
        <p:blipFill>
          <a:blip r:embed="rId9">
            <a:alphaModFix/>
          </a:blip>
          <a:stretch>
            <a:fillRect/>
          </a:stretch>
        </p:blipFill>
        <p:spPr>
          <a:xfrm>
            <a:off x="5932900" y="415600"/>
            <a:ext cx="3020176" cy="2070300"/>
          </a:xfrm>
          <a:prstGeom prst="rect">
            <a:avLst/>
          </a:prstGeom>
          <a:noFill/>
          <a:ln>
            <a:noFill/>
          </a:ln>
        </p:spPr>
      </p:pic>
      <p:pic>
        <p:nvPicPr>
          <p:cNvPr id="71" name="Google Shape;71;p14"/>
          <p:cNvPicPr preferRelativeResize="0"/>
          <p:nvPr/>
        </p:nvPicPr>
        <p:blipFill>
          <a:blip r:embed="rId10">
            <a:alphaModFix/>
          </a:blip>
          <a:stretch>
            <a:fillRect/>
          </a:stretch>
        </p:blipFill>
        <p:spPr>
          <a:xfrm>
            <a:off x="4637325" y="2057100"/>
            <a:ext cx="2716275" cy="1530150"/>
          </a:xfrm>
          <a:prstGeom prst="rect">
            <a:avLst/>
          </a:prstGeom>
          <a:noFill/>
          <a:ln>
            <a:noFill/>
          </a:ln>
        </p:spPr>
      </p:pic>
      <p:pic>
        <p:nvPicPr>
          <p:cNvPr id="72" name="Google Shape;72;p14"/>
          <p:cNvPicPr preferRelativeResize="0"/>
          <p:nvPr/>
        </p:nvPicPr>
        <p:blipFill>
          <a:blip r:embed="rId11">
            <a:alphaModFix/>
          </a:blip>
          <a:stretch>
            <a:fillRect/>
          </a:stretch>
        </p:blipFill>
        <p:spPr>
          <a:xfrm>
            <a:off x="6409575" y="3234800"/>
            <a:ext cx="2451071" cy="1438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855300" y="519475"/>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3100">
                <a:solidFill>
                  <a:schemeClr val="dk1"/>
                </a:solidFill>
              </a:rPr>
              <a:t>History - Who &amp; when it was </a:t>
            </a:r>
            <a:r>
              <a:rPr lang="en" sz="3100">
                <a:solidFill>
                  <a:schemeClr val="dk1"/>
                </a:solidFill>
              </a:rPr>
              <a:t>conceived?</a:t>
            </a:r>
            <a:endParaRPr sz="3100">
              <a:solidFill>
                <a:schemeClr val="dk1"/>
              </a:solidFill>
            </a:endParaRPr>
          </a:p>
        </p:txBody>
      </p:sp>
      <p:sp>
        <p:nvSpPr>
          <p:cNvPr id="78" name="Google Shape;78;p15"/>
          <p:cNvSpPr txBox="1"/>
          <p:nvPr>
            <p:ph idx="1" type="body"/>
          </p:nvPr>
        </p:nvSpPr>
        <p:spPr>
          <a:xfrm>
            <a:off x="855300" y="1044750"/>
            <a:ext cx="5501700" cy="2212800"/>
          </a:xfrm>
          <a:prstGeom prst="rect">
            <a:avLst/>
          </a:prstGeom>
        </p:spPr>
        <p:txBody>
          <a:bodyPr anchorCtr="0" anchor="t" bIns="0" lIns="0" spcFirstLastPara="1" rIns="0" wrap="square" tIns="0">
            <a:noAutofit/>
          </a:bodyPr>
          <a:lstStyle/>
          <a:p>
            <a:pPr indent="-342900" lvl="0" marL="457200" rtl="0" algn="l">
              <a:spcBef>
                <a:spcPts val="0"/>
              </a:spcBef>
              <a:spcAft>
                <a:spcPts val="0"/>
              </a:spcAft>
              <a:buClr>
                <a:schemeClr val="dk1"/>
              </a:buClr>
              <a:buSzPts val="1800"/>
              <a:buChar char="▸"/>
            </a:pPr>
            <a:r>
              <a:rPr lang="en" sz="1800"/>
              <a:t>There are three main groups of screenless displays</a:t>
            </a:r>
            <a:endParaRPr sz="1800"/>
          </a:p>
          <a:p>
            <a:pPr indent="-342900" lvl="0" marL="457200" rtl="0" algn="l">
              <a:spcBef>
                <a:spcPts val="0"/>
              </a:spcBef>
              <a:spcAft>
                <a:spcPts val="0"/>
              </a:spcAft>
              <a:buClr>
                <a:schemeClr val="dk1"/>
              </a:buClr>
              <a:buSzPts val="1800"/>
              <a:buChar char="▸"/>
            </a:pPr>
            <a:r>
              <a:rPr lang="en" sz="1800"/>
              <a:t>They are: Visual Image, Retinal Direct, and Synaptic Interface</a:t>
            </a:r>
            <a:endParaRPr sz="1800"/>
          </a:p>
          <a:p>
            <a:pPr indent="-342900" lvl="0" marL="457200" rtl="0" algn="l">
              <a:spcBef>
                <a:spcPts val="0"/>
              </a:spcBef>
              <a:spcAft>
                <a:spcPts val="0"/>
              </a:spcAft>
              <a:buClr>
                <a:schemeClr val="dk1"/>
              </a:buClr>
              <a:buSzPts val="1800"/>
              <a:buChar char="▸"/>
            </a:pPr>
            <a:r>
              <a:rPr lang="en" sz="1800"/>
              <a:t>The VRD (Virtual Retina Display) was originally invented by Kazuo Yoshinaka in 1986</a:t>
            </a:r>
            <a:endParaRPr sz="1800"/>
          </a:p>
          <a:p>
            <a:pPr indent="-342900" lvl="0" marL="457200" rtl="0" algn="l">
              <a:spcBef>
                <a:spcPts val="0"/>
              </a:spcBef>
              <a:spcAft>
                <a:spcPts val="0"/>
              </a:spcAft>
              <a:buClr>
                <a:schemeClr val="dk1"/>
              </a:buClr>
              <a:buSzPts val="1800"/>
              <a:buChar char="▸"/>
            </a:pPr>
            <a:r>
              <a:rPr lang="en" sz="1800"/>
              <a:t>In 1991, a VRD system was brought out by the Human Interface Technology Lab at the University of Washington</a:t>
            </a:r>
            <a:endParaRPr sz="1800"/>
          </a:p>
        </p:txBody>
      </p:sp>
      <p:sp>
        <p:nvSpPr>
          <p:cNvPr id="79" name="Google Shape;79;p15"/>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80" name="Google Shape;80;p15"/>
          <p:cNvPicPr preferRelativeResize="0"/>
          <p:nvPr/>
        </p:nvPicPr>
        <p:blipFill>
          <a:blip r:embed="rId3">
            <a:alphaModFix/>
          </a:blip>
          <a:stretch>
            <a:fillRect/>
          </a:stretch>
        </p:blipFill>
        <p:spPr>
          <a:xfrm>
            <a:off x="6422425" y="1044738"/>
            <a:ext cx="2530649" cy="1485750"/>
          </a:xfrm>
          <a:prstGeom prst="rect">
            <a:avLst/>
          </a:prstGeom>
          <a:noFill/>
          <a:ln>
            <a:noFill/>
          </a:ln>
        </p:spPr>
      </p:pic>
      <p:sp>
        <p:nvSpPr>
          <p:cNvPr id="81" name="Google Shape;81;p15"/>
          <p:cNvSpPr txBox="1"/>
          <p:nvPr/>
        </p:nvSpPr>
        <p:spPr>
          <a:xfrm>
            <a:off x="776150" y="3452475"/>
            <a:ext cx="8033700" cy="19056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1"/>
              </a:buClr>
              <a:buSzPts val="1800"/>
              <a:buFont typeface="Inria Sans Light"/>
              <a:buChar char="▸"/>
            </a:pPr>
            <a:r>
              <a:rPr lang="en" sz="1800">
                <a:solidFill>
                  <a:schemeClr val="dk1"/>
                </a:solidFill>
                <a:latin typeface="Inria Sans Light"/>
                <a:ea typeface="Inria Sans Light"/>
                <a:cs typeface="Inria Sans Light"/>
                <a:sym typeface="Inria Sans Light"/>
              </a:rPr>
              <a:t>The VRD is currently undergoing more research</a:t>
            </a:r>
            <a:endParaRPr sz="1800">
              <a:solidFill>
                <a:schemeClr val="dk1"/>
              </a:solidFill>
              <a:latin typeface="Inria Sans Light"/>
              <a:ea typeface="Inria Sans Light"/>
              <a:cs typeface="Inria Sans Light"/>
              <a:sym typeface="Inria Sans Light"/>
            </a:endParaRPr>
          </a:p>
          <a:p>
            <a:pPr indent="-342900" lvl="0" marL="457200" rtl="0" algn="l">
              <a:lnSpc>
                <a:spcPct val="115000"/>
              </a:lnSpc>
              <a:spcBef>
                <a:spcPts val="0"/>
              </a:spcBef>
              <a:spcAft>
                <a:spcPts val="0"/>
              </a:spcAft>
              <a:buClr>
                <a:schemeClr val="dk1"/>
              </a:buClr>
              <a:buSzPts val="1800"/>
              <a:buFont typeface="Inria Sans Light"/>
              <a:buChar char="▸"/>
            </a:pPr>
            <a:r>
              <a:rPr lang="en" sz="1800">
                <a:solidFill>
                  <a:schemeClr val="dk1"/>
                </a:solidFill>
                <a:latin typeface="Inria Sans Light"/>
                <a:ea typeface="Inria Sans Light"/>
                <a:cs typeface="Inria Sans Light"/>
                <a:sym typeface="Inria Sans Light"/>
              </a:rPr>
              <a:t>Google Glasses are the first technology similar to screenless display</a:t>
            </a:r>
            <a:endParaRPr sz="1800">
              <a:solidFill>
                <a:schemeClr val="dk1"/>
              </a:solidFill>
              <a:latin typeface="Inria Sans Light"/>
              <a:ea typeface="Inria Sans Light"/>
              <a:cs typeface="Inria Sans Light"/>
              <a:sym typeface="Inria Sans Light"/>
            </a:endParaRPr>
          </a:p>
          <a:p>
            <a:pPr indent="-342900" lvl="0" marL="457200" rtl="0" algn="l">
              <a:lnSpc>
                <a:spcPct val="115000"/>
              </a:lnSpc>
              <a:spcBef>
                <a:spcPts val="0"/>
              </a:spcBef>
              <a:spcAft>
                <a:spcPts val="0"/>
              </a:spcAft>
              <a:buClr>
                <a:schemeClr val="dk1"/>
              </a:buClr>
              <a:buSzPts val="1800"/>
              <a:buFont typeface="Inria Sans Light"/>
              <a:buChar char="▸"/>
            </a:pPr>
            <a:r>
              <a:rPr lang="en" sz="1800">
                <a:solidFill>
                  <a:schemeClr val="dk1"/>
                </a:solidFill>
                <a:latin typeface="Inria Sans Light"/>
                <a:ea typeface="Inria Sans Light"/>
                <a:cs typeface="Inria Sans Light"/>
                <a:sym typeface="Inria Sans Light"/>
              </a:rPr>
              <a:t>The market for screenless displays is expected to rise quickly between 2023 -2030</a:t>
            </a:r>
            <a:endParaRPr sz="1800">
              <a:solidFill>
                <a:schemeClr val="dk1"/>
              </a:solidFill>
              <a:latin typeface="Inria Sans Light"/>
              <a:ea typeface="Inria Sans Light"/>
              <a:cs typeface="Inria Sans Light"/>
              <a:sym typeface="Inria Sans Light"/>
            </a:endParaRPr>
          </a:p>
          <a:p>
            <a:pPr indent="0" lvl="0" marL="0" rtl="0" algn="l">
              <a:spcBef>
                <a:spcPts val="600"/>
              </a:spcBef>
              <a:spcAft>
                <a:spcPts val="0"/>
              </a:spcAft>
              <a:buNone/>
            </a:pPr>
            <a:r>
              <a:t/>
            </a:r>
            <a:endParaRPr sz="2400">
              <a:solidFill>
                <a:schemeClr val="dk1"/>
              </a:solidFill>
              <a:latin typeface="Inria Sans Light"/>
              <a:ea typeface="Inria Sans Light"/>
              <a:cs typeface="Inria Sans Light"/>
              <a:sym typeface="Inria San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855300" y="938575"/>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3100">
                <a:solidFill>
                  <a:schemeClr val="dk1"/>
                </a:solidFill>
              </a:rPr>
              <a:t>Plan &amp; Implementation - Who or what it will impact?</a:t>
            </a:r>
            <a:endParaRPr sz="3100">
              <a:solidFill>
                <a:schemeClr val="dk1"/>
              </a:solidFill>
            </a:endParaRPr>
          </a:p>
        </p:txBody>
      </p:sp>
      <p:sp>
        <p:nvSpPr>
          <p:cNvPr id="87" name="Google Shape;87;p16"/>
          <p:cNvSpPr txBox="1"/>
          <p:nvPr>
            <p:ph idx="1" type="body"/>
          </p:nvPr>
        </p:nvSpPr>
        <p:spPr>
          <a:xfrm>
            <a:off x="855300" y="1506350"/>
            <a:ext cx="7433400" cy="2168100"/>
          </a:xfrm>
          <a:prstGeom prst="rect">
            <a:avLst/>
          </a:prstGeom>
        </p:spPr>
        <p:txBody>
          <a:bodyPr anchorCtr="0" anchor="t" bIns="0" lIns="0" spcFirstLastPara="1" rIns="0" wrap="square" tIns="0">
            <a:noAutofit/>
          </a:bodyPr>
          <a:lstStyle/>
          <a:p>
            <a:pPr indent="-361950" lvl="0" marL="457200" rtl="0" algn="l">
              <a:spcBef>
                <a:spcPts val="0"/>
              </a:spcBef>
              <a:spcAft>
                <a:spcPts val="0"/>
              </a:spcAft>
              <a:buClr>
                <a:schemeClr val="dk1"/>
              </a:buClr>
              <a:buSzPts val="2100"/>
              <a:buChar char="▸"/>
            </a:pPr>
            <a:r>
              <a:rPr lang="en" sz="2100"/>
              <a:t>Screenless displays</a:t>
            </a:r>
            <a:r>
              <a:rPr lang="en" sz="2100"/>
              <a:t> are expected to be one of the greatest technological advances in the coming years</a:t>
            </a:r>
            <a:endParaRPr sz="2100"/>
          </a:p>
          <a:p>
            <a:pPr indent="-361950" lvl="0" marL="457200" rtl="0" algn="l">
              <a:spcBef>
                <a:spcPts val="0"/>
              </a:spcBef>
              <a:spcAft>
                <a:spcPts val="0"/>
              </a:spcAft>
              <a:buClr>
                <a:schemeClr val="dk1"/>
              </a:buClr>
              <a:buSzPts val="2100"/>
              <a:buChar char="▸"/>
            </a:pPr>
            <a:r>
              <a:rPr lang="en" sz="2100"/>
              <a:t>Visual Image technology is the most popular</a:t>
            </a:r>
            <a:endParaRPr sz="2100"/>
          </a:p>
          <a:p>
            <a:pPr indent="-361950" lvl="0" marL="457200" rtl="0" algn="l">
              <a:spcBef>
                <a:spcPts val="0"/>
              </a:spcBef>
              <a:spcAft>
                <a:spcPts val="0"/>
              </a:spcAft>
              <a:buClr>
                <a:schemeClr val="dk1"/>
              </a:buClr>
              <a:buSzPts val="2100"/>
              <a:buChar char="▸"/>
            </a:pPr>
            <a:r>
              <a:rPr lang="en" sz="2100"/>
              <a:t>It has undergone the most advancements so far</a:t>
            </a:r>
            <a:endParaRPr sz="2100"/>
          </a:p>
          <a:p>
            <a:pPr indent="-361950" lvl="0" marL="457200" rtl="0" algn="l">
              <a:spcBef>
                <a:spcPts val="0"/>
              </a:spcBef>
              <a:spcAft>
                <a:spcPts val="0"/>
              </a:spcAft>
              <a:buClr>
                <a:schemeClr val="dk1"/>
              </a:buClr>
              <a:buSzPts val="2100"/>
              <a:buChar char="▸"/>
            </a:pPr>
            <a:r>
              <a:rPr lang="en" sz="2100"/>
              <a:t>The Global Screenless Display Market is expected to grow significantly in the next decade</a:t>
            </a:r>
            <a:endParaRPr sz="2100"/>
          </a:p>
          <a:p>
            <a:pPr indent="0" lvl="0" marL="0" rtl="0" algn="l">
              <a:spcBef>
                <a:spcPts val="600"/>
              </a:spcBef>
              <a:spcAft>
                <a:spcPts val="600"/>
              </a:spcAft>
              <a:buNone/>
            </a:pPr>
            <a:r>
              <a:t/>
            </a:r>
            <a:endParaRPr sz="2100"/>
          </a:p>
        </p:txBody>
      </p:sp>
      <p:sp>
        <p:nvSpPr>
          <p:cNvPr id="88" name="Google Shape;88;p16"/>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pic>
        <p:nvPicPr>
          <p:cNvPr id="89" name="Google Shape;89;p16"/>
          <p:cNvPicPr preferRelativeResize="0"/>
          <p:nvPr/>
        </p:nvPicPr>
        <p:blipFill>
          <a:blip r:embed="rId3">
            <a:alphaModFix/>
          </a:blip>
          <a:stretch>
            <a:fillRect/>
          </a:stretch>
        </p:blipFill>
        <p:spPr>
          <a:xfrm>
            <a:off x="7010774" y="3531400"/>
            <a:ext cx="1942301" cy="1142250"/>
          </a:xfrm>
          <a:prstGeom prst="rect">
            <a:avLst/>
          </a:prstGeom>
          <a:noFill/>
          <a:ln>
            <a:noFill/>
          </a:ln>
        </p:spPr>
      </p:pic>
      <p:sp>
        <p:nvSpPr>
          <p:cNvPr id="90" name="Google Shape;90;p16"/>
          <p:cNvSpPr txBox="1"/>
          <p:nvPr/>
        </p:nvSpPr>
        <p:spPr>
          <a:xfrm>
            <a:off x="773650" y="3662725"/>
            <a:ext cx="6237000" cy="879600"/>
          </a:xfrm>
          <a:prstGeom prst="rect">
            <a:avLst/>
          </a:prstGeom>
          <a:noFill/>
          <a:ln>
            <a:noFill/>
          </a:ln>
        </p:spPr>
        <p:txBody>
          <a:bodyPr anchorCtr="0" anchor="t" bIns="91425" lIns="91425" spcFirstLastPara="1" rIns="91425" wrap="square" tIns="91425">
            <a:spAutoFit/>
          </a:bodyPr>
          <a:lstStyle/>
          <a:p>
            <a:pPr indent="-361950" lvl="0" marL="457200" rtl="0" algn="l">
              <a:lnSpc>
                <a:spcPct val="115000"/>
              </a:lnSpc>
              <a:spcBef>
                <a:spcPts val="0"/>
              </a:spcBef>
              <a:spcAft>
                <a:spcPts val="0"/>
              </a:spcAft>
              <a:buClr>
                <a:schemeClr val="dk1"/>
              </a:buClr>
              <a:buSzPts val="2100"/>
              <a:buFont typeface="Inria Sans Light"/>
              <a:buChar char="▸"/>
            </a:pPr>
            <a:r>
              <a:rPr lang="en" sz="2100">
                <a:solidFill>
                  <a:schemeClr val="dk1"/>
                </a:solidFill>
                <a:latin typeface="Inria Sans Light"/>
                <a:ea typeface="Inria Sans Light"/>
                <a:cs typeface="Inria Sans Light"/>
                <a:sym typeface="Inria Sans Light"/>
              </a:rPr>
              <a:t>The North America, Europe and Asia-Pacific areas are the most involved</a:t>
            </a:r>
            <a:endParaRPr sz="2400">
              <a:solidFill>
                <a:schemeClr val="dk1"/>
              </a:solidFill>
              <a:latin typeface="Inria Sans Light"/>
              <a:ea typeface="Inria Sans Light"/>
              <a:cs typeface="Inria Sans Light"/>
              <a:sym typeface="Inria Sans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txBox="1"/>
          <p:nvPr>
            <p:ph idx="1" type="body"/>
          </p:nvPr>
        </p:nvSpPr>
        <p:spPr>
          <a:xfrm>
            <a:off x="855300" y="4724200"/>
            <a:ext cx="7433400" cy="292500"/>
          </a:xfrm>
          <a:prstGeom prst="rect">
            <a:avLst/>
          </a:prstGeom>
        </p:spPr>
        <p:txBody>
          <a:bodyPr anchorCtr="0" anchor="t" bIns="0" lIns="0" spcFirstLastPara="1" rIns="0" wrap="square" tIns="0">
            <a:noAutofit/>
          </a:bodyPr>
          <a:lstStyle/>
          <a:p>
            <a:pPr indent="0" lvl="0" marL="0" rtl="0" algn="ctr">
              <a:spcBef>
                <a:spcPts val="0"/>
              </a:spcBef>
              <a:spcAft>
                <a:spcPts val="600"/>
              </a:spcAft>
              <a:buNone/>
            </a:pPr>
            <a:r>
              <a:rPr lang="en"/>
              <a:t>Stats for the Global Screenless Display Market in the coming years</a:t>
            </a:r>
            <a:endParaRPr/>
          </a:p>
        </p:txBody>
      </p:sp>
      <p:sp>
        <p:nvSpPr>
          <p:cNvPr id="96" name="Google Shape;96;p17"/>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97" name="Google Shape;97;p17"/>
          <p:cNvPicPr preferRelativeResize="0"/>
          <p:nvPr/>
        </p:nvPicPr>
        <p:blipFill>
          <a:blip r:embed="rId3">
            <a:alphaModFix/>
          </a:blip>
          <a:stretch>
            <a:fillRect/>
          </a:stretch>
        </p:blipFill>
        <p:spPr>
          <a:xfrm>
            <a:off x="1765198" y="155525"/>
            <a:ext cx="5613602" cy="43921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idx="1" type="body"/>
          </p:nvPr>
        </p:nvSpPr>
        <p:spPr>
          <a:xfrm>
            <a:off x="512400" y="455400"/>
            <a:ext cx="5541000" cy="1612800"/>
          </a:xfrm>
          <a:prstGeom prst="rect">
            <a:avLst/>
          </a:prstGeom>
        </p:spPr>
        <p:txBody>
          <a:bodyPr anchorCtr="0" anchor="t" bIns="0" lIns="0" spcFirstLastPara="1" rIns="0" wrap="square" tIns="0">
            <a:noAutofit/>
          </a:bodyPr>
          <a:lstStyle/>
          <a:p>
            <a:pPr indent="-361950" lvl="0" marL="457200" rtl="0" algn="l">
              <a:spcBef>
                <a:spcPts val="0"/>
              </a:spcBef>
              <a:spcAft>
                <a:spcPts val="0"/>
              </a:spcAft>
              <a:buClr>
                <a:schemeClr val="dk1"/>
              </a:buClr>
              <a:buSzPts val="2100"/>
              <a:buChar char="▸"/>
            </a:pPr>
            <a:r>
              <a:rPr lang="en" sz="2100"/>
              <a:t>Screenless displays will have an effect on many different people, groups and companies</a:t>
            </a:r>
            <a:endParaRPr sz="2100"/>
          </a:p>
          <a:p>
            <a:pPr indent="-361950" lvl="0" marL="457200" rtl="0" algn="l">
              <a:spcBef>
                <a:spcPts val="0"/>
              </a:spcBef>
              <a:spcAft>
                <a:spcPts val="0"/>
              </a:spcAft>
              <a:buClr>
                <a:schemeClr val="dk1"/>
              </a:buClr>
              <a:buSzPts val="2100"/>
              <a:buChar char="▸"/>
            </a:pPr>
            <a:r>
              <a:rPr lang="en" sz="2100"/>
              <a:t>Users will experience a seamless integration between digital and physical environments</a:t>
            </a:r>
            <a:endParaRPr sz="2100"/>
          </a:p>
        </p:txBody>
      </p:sp>
      <p:sp>
        <p:nvSpPr>
          <p:cNvPr id="103" name="Google Shape;103;p18"/>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
        <p:nvSpPr>
          <p:cNvPr id="104" name="Google Shape;104;p18"/>
          <p:cNvSpPr txBox="1"/>
          <p:nvPr/>
        </p:nvSpPr>
        <p:spPr>
          <a:xfrm>
            <a:off x="430800" y="2177050"/>
            <a:ext cx="8168100" cy="3233100"/>
          </a:xfrm>
          <a:prstGeom prst="rect">
            <a:avLst/>
          </a:prstGeom>
          <a:noFill/>
          <a:ln>
            <a:noFill/>
          </a:ln>
        </p:spPr>
        <p:txBody>
          <a:bodyPr anchorCtr="0" anchor="t" bIns="91425" lIns="91425" spcFirstLastPara="1" rIns="91425" wrap="square" tIns="91425">
            <a:spAutoFit/>
          </a:bodyPr>
          <a:lstStyle/>
          <a:p>
            <a:pPr indent="-361950" lvl="0" marL="457200" rtl="0" algn="l">
              <a:lnSpc>
                <a:spcPct val="115000"/>
              </a:lnSpc>
              <a:spcBef>
                <a:spcPts val="0"/>
              </a:spcBef>
              <a:spcAft>
                <a:spcPts val="0"/>
              </a:spcAft>
              <a:buClr>
                <a:schemeClr val="dk1"/>
              </a:buClr>
              <a:buSzPts val="2100"/>
              <a:buFont typeface="Inria Sans Light"/>
              <a:buChar char="▸"/>
            </a:pPr>
            <a:r>
              <a:rPr lang="en" sz="2100">
                <a:solidFill>
                  <a:schemeClr val="dk1"/>
                </a:solidFill>
                <a:latin typeface="Inria Sans Light"/>
                <a:ea typeface="Inria Sans Light"/>
                <a:cs typeface="Inria Sans Light"/>
                <a:sym typeface="Inria Sans Light"/>
              </a:rPr>
              <a:t>A broader group of people will be able to access digital information</a:t>
            </a:r>
            <a:endParaRPr sz="2100">
              <a:solidFill>
                <a:schemeClr val="dk1"/>
              </a:solidFill>
              <a:latin typeface="Inria Sans Light"/>
              <a:ea typeface="Inria Sans Light"/>
              <a:cs typeface="Inria Sans Light"/>
              <a:sym typeface="Inria Sans Light"/>
            </a:endParaRPr>
          </a:p>
          <a:p>
            <a:pPr indent="-361950" lvl="0" marL="457200" rtl="0" algn="l">
              <a:lnSpc>
                <a:spcPct val="115000"/>
              </a:lnSpc>
              <a:spcBef>
                <a:spcPts val="0"/>
              </a:spcBef>
              <a:spcAft>
                <a:spcPts val="0"/>
              </a:spcAft>
              <a:buClr>
                <a:schemeClr val="dk1"/>
              </a:buClr>
              <a:buSzPts val="2100"/>
              <a:buFont typeface="Inria Sans Light"/>
              <a:buChar char="▸"/>
            </a:pPr>
            <a:r>
              <a:rPr lang="en" sz="2100">
                <a:solidFill>
                  <a:schemeClr val="dk1"/>
                </a:solidFill>
                <a:latin typeface="Inria Sans Light"/>
                <a:ea typeface="Inria Sans Light"/>
                <a:cs typeface="Inria Sans Light"/>
                <a:sym typeface="Inria Sans Light"/>
              </a:rPr>
              <a:t>Manufacturing of physical screens will decrease</a:t>
            </a:r>
            <a:endParaRPr sz="2100">
              <a:solidFill>
                <a:schemeClr val="dk1"/>
              </a:solidFill>
              <a:latin typeface="Inria Sans Light"/>
              <a:ea typeface="Inria Sans Light"/>
              <a:cs typeface="Inria Sans Light"/>
              <a:sym typeface="Inria Sans Light"/>
            </a:endParaRPr>
          </a:p>
          <a:p>
            <a:pPr indent="-361950" lvl="0" marL="457200" rtl="0" algn="l">
              <a:lnSpc>
                <a:spcPct val="115000"/>
              </a:lnSpc>
              <a:spcBef>
                <a:spcPts val="0"/>
              </a:spcBef>
              <a:spcAft>
                <a:spcPts val="0"/>
              </a:spcAft>
              <a:buClr>
                <a:schemeClr val="dk1"/>
              </a:buClr>
              <a:buSzPts val="2100"/>
              <a:buFont typeface="Inria Sans Light"/>
              <a:buChar char="▸"/>
            </a:pPr>
            <a:r>
              <a:rPr lang="en" sz="2100">
                <a:solidFill>
                  <a:schemeClr val="dk1"/>
                </a:solidFill>
                <a:latin typeface="Inria Sans Light"/>
                <a:ea typeface="Inria Sans Light"/>
                <a:cs typeface="Inria Sans Light"/>
                <a:sym typeface="Inria Sans Light"/>
              </a:rPr>
              <a:t>Education can be changed to include immersive and interactive learning experiences</a:t>
            </a:r>
            <a:endParaRPr sz="2100">
              <a:solidFill>
                <a:schemeClr val="dk1"/>
              </a:solidFill>
              <a:latin typeface="Inria Sans Light"/>
              <a:ea typeface="Inria Sans Light"/>
              <a:cs typeface="Inria Sans Light"/>
              <a:sym typeface="Inria Sans Light"/>
            </a:endParaRPr>
          </a:p>
          <a:p>
            <a:pPr indent="-361950" lvl="0" marL="457200" rtl="0" algn="l">
              <a:lnSpc>
                <a:spcPct val="115000"/>
              </a:lnSpc>
              <a:spcBef>
                <a:spcPts val="0"/>
              </a:spcBef>
              <a:spcAft>
                <a:spcPts val="0"/>
              </a:spcAft>
              <a:buClr>
                <a:schemeClr val="dk1"/>
              </a:buClr>
              <a:buSzPts val="2100"/>
              <a:buFont typeface="Inria Sans Light"/>
              <a:buChar char="▸"/>
            </a:pPr>
            <a:r>
              <a:rPr lang="en" sz="2100">
                <a:solidFill>
                  <a:schemeClr val="dk1"/>
                </a:solidFill>
                <a:latin typeface="Inria Sans Light"/>
                <a:ea typeface="Inria Sans Light"/>
                <a:cs typeface="Inria Sans Light"/>
                <a:sym typeface="Inria Sans Light"/>
              </a:rPr>
              <a:t>Gaming and entertainment industries will be enhanced</a:t>
            </a:r>
            <a:endParaRPr sz="2100">
              <a:solidFill>
                <a:schemeClr val="dk1"/>
              </a:solidFill>
              <a:latin typeface="Inria Sans Light"/>
              <a:ea typeface="Inria Sans Light"/>
              <a:cs typeface="Inria Sans Light"/>
              <a:sym typeface="Inria Sans Light"/>
            </a:endParaRPr>
          </a:p>
          <a:p>
            <a:pPr indent="-361950" lvl="0" marL="457200" rtl="0" algn="l">
              <a:lnSpc>
                <a:spcPct val="115000"/>
              </a:lnSpc>
              <a:spcBef>
                <a:spcPts val="0"/>
              </a:spcBef>
              <a:spcAft>
                <a:spcPts val="0"/>
              </a:spcAft>
              <a:buClr>
                <a:schemeClr val="dk1"/>
              </a:buClr>
              <a:buSzPts val="2100"/>
              <a:buFont typeface="Inria Sans Light"/>
              <a:buChar char="▸"/>
            </a:pPr>
            <a:r>
              <a:rPr lang="en" sz="2100">
                <a:solidFill>
                  <a:schemeClr val="dk1"/>
                </a:solidFill>
                <a:latin typeface="Inria Sans Light"/>
                <a:ea typeface="Inria Sans Light"/>
                <a:cs typeface="Inria Sans Light"/>
                <a:sym typeface="Inria Sans Light"/>
              </a:rPr>
              <a:t>Communication with others will become easier</a:t>
            </a:r>
            <a:endParaRPr sz="2100">
              <a:solidFill>
                <a:schemeClr val="dk1"/>
              </a:solidFill>
              <a:latin typeface="Inria Sans Light"/>
              <a:ea typeface="Inria Sans Light"/>
              <a:cs typeface="Inria Sans Light"/>
              <a:sym typeface="Inria Sans Light"/>
            </a:endParaRPr>
          </a:p>
          <a:p>
            <a:pPr indent="0" lvl="0" marL="0" rtl="0" algn="l">
              <a:spcBef>
                <a:spcPts val="600"/>
              </a:spcBef>
              <a:spcAft>
                <a:spcPts val="0"/>
              </a:spcAft>
              <a:buNone/>
            </a:pPr>
            <a:r>
              <a:t/>
            </a:r>
            <a:endParaRPr sz="2400">
              <a:solidFill>
                <a:schemeClr val="dk1"/>
              </a:solidFill>
              <a:latin typeface="Inria Sans Light"/>
              <a:ea typeface="Inria Sans Light"/>
              <a:cs typeface="Inria Sans Light"/>
              <a:sym typeface="Inria Sans Light"/>
            </a:endParaRPr>
          </a:p>
        </p:txBody>
      </p:sp>
      <p:pic>
        <p:nvPicPr>
          <p:cNvPr id="105" name="Google Shape;105;p18"/>
          <p:cNvPicPr preferRelativeResize="0"/>
          <p:nvPr/>
        </p:nvPicPr>
        <p:blipFill>
          <a:blip r:embed="rId3">
            <a:alphaModFix/>
          </a:blip>
          <a:stretch>
            <a:fillRect/>
          </a:stretch>
        </p:blipFill>
        <p:spPr>
          <a:xfrm>
            <a:off x="6246300" y="337025"/>
            <a:ext cx="2706775" cy="15225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ph idx="1" type="body"/>
          </p:nvPr>
        </p:nvSpPr>
        <p:spPr>
          <a:xfrm>
            <a:off x="855300" y="455400"/>
            <a:ext cx="7433400" cy="1113900"/>
          </a:xfrm>
          <a:prstGeom prst="rect">
            <a:avLst/>
          </a:prstGeom>
        </p:spPr>
        <p:txBody>
          <a:bodyPr anchorCtr="0" anchor="t" bIns="0" lIns="0" spcFirstLastPara="1" rIns="0" wrap="square" tIns="0">
            <a:noAutofit/>
          </a:bodyPr>
          <a:lstStyle/>
          <a:p>
            <a:pPr indent="-361950" lvl="0" marL="457200" rtl="0" algn="l">
              <a:spcBef>
                <a:spcPts val="0"/>
              </a:spcBef>
              <a:spcAft>
                <a:spcPts val="0"/>
              </a:spcAft>
              <a:buClr>
                <a:schemeClr val="dk1"/>
              </a:buClr>
              <a:buSzPts val="2100"/>
              <a:buChar char="▸"/>
            </a:pPr>
            <a:r>
              <a:rPr lang="en" sz="2100"/>
              <a:t>Ads, marketing and shopping will be able to be done virtually</a:t>
            </a:r>
            <a:endParaRPr sz="2100"/>
          </a:p>
          <a:p>
            <a:pPr indent="-361950" lvl="0" marL="457200" rtl="0" algn="l">
              <a:spcBef>
                <a:spcPts val="0"/>
              </a:spcBef>
              <a:spcAft>
                <a:spcPts val="0"/>
              </a:spcAft>
              <a:buClr>
                <a:schemeClr val="dk1"/>
              </a:buClr>
              <a:buSzPts val="2100"/>
              <a:buChar char="▸"/>
            </a:pPr>
            <a:r>
              <a:rPr lang="en" sz="2100"/>
              <a:t>Travel and navigation will improve with hands-free directions being given</a:t>
            </a:r>
            <a:endParaRPr sz="2100"/>
          </a:p>
        </p:txBody>
      </p:sp>
      <p:sp>
        <p:nvSpPr>
          <p:cNvPr id="111" name="Google Shape;111;p19"/>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12" name="Google Shape;112;p19"/>
          <p:cNvPicPr preferRelativeResize="0"/>
          <p:nvPr/>
        </p:nvPicPr>
        <p:blipFill>
          <a:blip r:embed="rId3">
            <a:alphaModFix/>
          </a:blip>
          <a:stretch>
            <a:fillRect/>
          </a:stretch>
        </p:blipFill>
        <p:spPr>
          <a:xfrm>
            <a:off x="6268725" y="1292424"/>
            <a:ext cx="2323673" cy="1305600"/>
          </a:xfrm>
          <a:prstGeom prst="rect">
            <a:avLst/>
          </a:prstGeom>
          <a:noFill/>
          <a:ln>
            <a:noFill/>
          </a:ln>
        </p:spPr>
      </p:pic>
      <p:sp>
        <p:nvSpPr>
          <p:cNvPr id="113" name="Google Shape;113;p19"/>
          <p:cNvSpPr txBox="1"/>
          <p:nvPr/>
        </p:nvSpPr>
        <p:spPr>
          <a:xfrm>
            <a:off x="773700" y="1503425"/>
            <a:ext cx="5965500" cy="1251300"/>
          </a:xfrm>
          <a:prstGeom prst="rect">
            <a:avLst/>
          </a:prstGeom>
          <a:noFill/>
          <a:ln>
            <a:noFill/>
          </a:ln>
        </p:spPr>
        <p:txBody>
          <a:bodyPr anchorCtr="0" anchor="t" bIns="91425" lIns="91425" spcFirstLastPara="1" rIns="91425" wrap="square" tIns="91425">
            <a:spAutoFit/>
          </a:bodyPr>
          <a:lstStyle/>
          <a:p>
            <a:pPr indent="-361950" lvl="0" marL="457200" rtl="0" algn="l">
              <a:lnSpc>
                <a:spcPct val="115000"/>
              </a:lnSpc>
              <a:spcBef>
                <a:spcPts val="0"/>
              </a:spcBef>
              <a:spcAft>
                <a:spcPts val="0"/>
              </a:spcAft>
              <a:buClr>
                <a:schemeClr val="dk1"/>
              </a:buClr>
              <a:buSzPts val="2100"/>
              <a:buFont typeface="Inria Sans Light"/>
              <a:buChar char="▸"/>
            </a:pPr>
            <a:r>
              <a:rPr lang="en" sz="2100">
                <a:solidFill>
                  <a:schemeClr val="dk1"/>
                </a:solidFill>
                <a:latin typeface="Inria Sans Light"/>
                <a:ea typeface="Inria Sans Light"/>
                <a:cs typeface="Inria Sans Light"/>
                <a:sym typeface="Inria Sans Light"/>
              </a:rPr>
              <a:t>New expression of art and design will be inspired</a:t>
            </a:r>
            <a:endParaRPr sz="2100">
              <a:solidFill>
                <a:schemeClr val="dk1"/>
              </a:solidFill>
              <a:latin typeface="Inria Sans Light"/>
              <a:ea typeface="Inria Sans Light"/>
              <a:cs typeface="Inria Sans Light"/>
              <a:sym typeface="Inria Sans Light"/>
            </a:endParaRPr>
          </a:p>
          <a:p>
            <a:pPr indent="-361950" lvl="0" marL="457200" rtl="0" algn="l">
              <a:lnSpc>
                <a:spcPct val="115000"/>
              </a:lnSpc>
              <a:spcBef>
                <a:spcPts val="0"/>
              </a:spcBef>
              <a:spcAft>
                <a:spcPts val="0"/>
              </a:spcAft>
              <a:buClr>
                <a:schemeClr val="dk1"/>
              </a:buClr>
              <a:buSzPts val="2100"/>
              <a:buFont typeface="Inria Sans Light"/>
              <a:buChar char="▸"/>
            </a:pPr>
            <a:r>
              <a:rPr lang="en" sz="2100">
                <a:solidFill>
                  <a:schemeClr val="dk1"/>
                </a:solidFill>
                <a:latin typeface="Inria Sans Light"/>
                <a:ea typeface="Inria Sans Light"/>
                <a:cs typeface="Inria Sans Light"/>
                <a:sym typeface="Inria Sans Light"/>
              </a:rPr>
              <a:t>Broader social changes would occur</a:t>
            </a:r>
            <a:endParaRPr sz="2400">
              <a:solidFill>
                <a:schemeClr val="dk1"/>
              </a:solidFill>
              <a:latin typeface="Inria Sans Light"/>
              <a:ea typeface="Inria Sans Light"/>
              <a:cs typeface="Inria Sans Light"/>
              <a:sym typeface="Inria Sans Light"/>
            </a:endParaRPr>
          </a:p>
        </p:txBody>
      </p:sp>
      <p:sp>
        <p:nvSpPr>
          <p:cNvPr id="114" name="Google Shape;114;p19"/>
          <p:cNvSpPr txBox="1"/>
          <p:nvPr/>
        </p:nvSpPr>
        <p:spPr>
          <a:xfrm>
            <a:off x="773700" y="2598025"/>
            <a:ext cx="7515000" cy="2861400"/>
          </a:xfrm>
          <a:prstGeom prst="rect">
            <a:avLst/>
          </a:prstGeom>
          <a:noFill/>
          <a:ln>
            <a:noFill/>
          </a:ln>
        </p:spPr>
        <p:txBody>
          <a:bodyPr anchorCtr="0" anchor="t" bIns="91425" lIns="91425" spcFirstLastPara="1" rIns="91425" wrap="square" tIns="91425">
            <a:spAutoFit/>
          </a:bodyPr>
          <a:lstStyle/>
          <a:p>
            <a:pPr indent="-361950" lvl="0" marL="457200" rtl="0" algn="l">
              <a:lnSpc>
                <a:spcPct val="115000"/>
              </a:lnSpc>
              <a:spcBef>
                <a:spcPts val="0"/>
              </a:spcBef>
              <a:spcAft>
                <a:spcPts val="0"/>
              </a:spcAft>
              <a:buClr>
                <a:schemeClr val="dk1"/>
              </a:buClr>
              <a:buSzPts val="2100"/>
              <a:buFont typeface="Inria Sans Light"/>
              <a:buChar char="▸"/>
            </a:pPr>
            <a:r>
              <a:rPr lang="en" sz="2100">
                <a:solidFill>
                  <a:schemeClr val="dk1"/>
                </a:solidFill>
                <a:latin typeface="Inria Sans Light"/>
                <a:ea typeface="Inria Sans Light"/>
                <a:cs typeface="Inria Sans Light"/>
                <a:sym typeface="Inria Sans Light"/>
              </a:rPr>
              <a:t>Social interactions may be different as people use technology more and more often</a:t>
            </a:r>
            <a:endParaRPr sz="2100">
              <a:solidFill>
                <a:schemeClr val="dk1"/>
              </a:solidFill>
              <a:latin typeface="Inria Sans Light"/>
              <a:ea typeface="Inria Sans Light"/>
              <a:cs typeface="Inria Sans Light"/>
              <a:sym typeface="Inria Sans Light"/>
            </a:endParaRPr>
          </a:p>
          <a:p>
            <a:pPr indent="-361950" lvl="0" marL="457200" rtl="0" algn="l">
              <a:lnSpc>
                <a:spcPct val="115000"/>
              </a:lnSpc>
              <a:spcBef>
                <a:spcPts val="0"/>
              </a:spcBef>
              <a:spcAft>
                <a:spcPts val="0"/>
              </a:spcAft>
              <a:buClr>
                <a:schemeClr val="dk1"/>
              </a:buClr>
              <a:buSzPts val="2100"/>
              <a:buFont typeface="Inria Sans Light"/>
              <a:buChar char="▸"/>
            </a:pPr>
            <a:r>
              <a:rPr lang="en" sz="2100">
                <a:solidFill>
                  <a:schemeClr val="dk1"/>
                </a:solidFill>
                <a:latin typeface="Inria Sans Light"/>
                <a:ea typeface="Inria Sans Light"/>
                <a:cs typeface="Inria Sans Light"/>
                <a:sym typeface="Inria Sans Light"/>
              </a:rPr>
              <a:t>Access to screenless technology may vary among different groups, growing the ‘digital divide’</a:t>
            </a:r>
            <a:endParaRPr sz="2100">
              <a:solidFill>
                <a:schemeClr val="dk1"/>
              </a:solidFill>
              <a:latin typeface="Inria Sans Light"/>
              <a:ea typeface="Inria Sans Light"/>
              <a:cs typeface="Inria Sans Light"/>
              <a:sym typeface="Inria Sans Light"/>
            </a:endParaRPr>
          </a:p>
          <a:p>
            <a:pPr indent="-361950" lvl="0" marL="457200" rtl="0" algn="l">
              <a:lnSpc>
                <a:spcPct val="115000"/>
              </a:lnSpc>
              <a:spcBef>
                <a:spcPts val="0"/>
              </a:spcBef>
              <a:spcAft>
                <a:spcPts val="0"/>
              </a:spcAft>
              <a:buClr>
                <a:schemeClr val="dk1"/>
              </a:buClr>
              <a:buSzPts val="2100"/>
              <a:buFont typeface="Inria Sans Light"/>
              <a:buChar char="▸"/>
            </a:pPr>
            <a:r>
              <a:rPr lang="en" sz="2100">
                <a:solidFill>
                  <a:schemeClr val="dk1"/>
                </a:solidFill>
                <a:latin typeface="Inria Sans Light"/>
                <a:ea typeface="Inria Sans Light"/>
                <a:cs typeface="Inria Sans Light"/>
                <a:sym typeface="Inria Sans Light"/>
              </a:rPr>
              <a:t>The environment will improve with less resources being taken from it</a:t>
            </a:r>
            <a:endParaRPr sz="2400">
              <a:solidFill>
                <a:schemeClr val="dk1"/>
              </a:solidFill>
              <a:latin typeface="Inria Sans Light"/>
              <a:ea typeface="Inria Sans Light"/>
              <a:cs typeface="Inria Sans Light"/>
              <a:sym typeface="Inria Sans Light"/>
            </a:endParaRPr>
          </a:p>
          <a:p>
            <a:pPr indent="0" lvl="0" marL="0" rtl="0" algn="l">
              <a:spcBef>
                <a:spcPts val="600"/>
              </a:spcBef>
              <a:spcAft>
                <a:spcPts val="0"/>
              </a:spcAft>
              <a:buNone/>
            </a:pPr>
            <a:r>
              <a:t/>
            </a:r>
            <a:endParaRPr sz="2400">
              <a:solidFill>
                <a:schemeClr val="dk1"/>
              </a:solidFill>
              <a:latin typeface="Inria Sans Light"/>
              <a:ea typeface="Inria Sans Light"/>
              <a:cs typeface="Inria Sans Light"/>
              <a:sym typeface="Inria Sans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855300" y="836000"/>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3100">
                <a:solidFill>
                  <a:schemeClr val="dk1"/>
                </a:solidFill>
              </a:rPr>
              <a:t>Upsides/Pros of the development</a:t>
            </a:r>
            <a:endParaRPr sz="3100">
              <a:solidFill>
                <a:schemeClr val="dk1"/>
              </a:solidFill>
            </a:endParaRPr>
          </a:p>
        </p:txBody>
      </p:sp>
      <p:sp>
        <p:nvSpPr>
          <p:cNvPr id="120" name="Google Shape;120;p20"/>
          <p:cNvSpPr txBox="1"/>
          <p:nvPr>
            <p:ph idx="1" type="body"/>
          </p:nvPr>
        </p:nvSpPr>
        <p:spPr>
          <a:xfrm>
            <a:off x="855300" y="1506350"/>
            <a:ext cx="7433400" cy="1659900"/>
          </a:xfrm>
          <a:prstGeom prst="rect">
            <a:avLst/>
          </a:prstGeom>
        </p:spPr>
        <p:txBody>
          <a:bodyPr anchorCtr="0" anchor="t" bIns="0" lIns="0" spcFirstLastPara="1" rIns="0" wrap="square" tIns="0">
            <a:noAutofit/>
          </a:bodyPr>
          <a:lstStyle/>
          <a:p>
            <a:pPr indent="-381000" lvl="0" marL="457200" rtl="0" algn="l">
              <a:spcBef>
                <a:spcPts val="0"/>
              </a:spcBef>
              <a:spcAft>
                <a:spcPts val="0"/>
              </a:spcAft>
              <a:buClr>
                <a:schemeClr val="dk1"/>
              </a:buClr>
              <a:buSzPts val="2400"/>
              <a:buChar char="▸"/>
            </a:pPr>
            <a:r>
              <a:rPr lang="en"/>
              <a:t>Less likely to break or be damaged</a:t>
            </a:r>
            <a:endParaRPr/>
          </a:p>
          <a:p>
            <a:pPr indent="-381000" lvl="0" marL="457200" rtl="0" algn="l">
              <a:spcBef>
                <a:spcPts val="0"/>
              </a:spcBef>
              <a:spcAft>
                <a:spcPts val="0"/>
              </a:spcAft>
              <a:buClr>
                <a:schemeClr val="dk1"/>
              </a:buClr>
              <a:buSzPts val="2400"/>
              <a:buChar char="▸"/>
            </a:pPr>
            <a:r>
              <a:rPr lang="en"/>
              <a:t>Energy use is reduced</a:t>
            </a:r>
            <a:endParaRPr/>
          </a:p>
          <a:p>
            <a:pPr indent="-381000" lvl="0" marL="457200" rtl="0" algn="l">
              <a:spcBef>
                <a:spcPts val="0"/>
              </a:spcBef>
              <a:spcAft>
                <a:spcPts val="0"/>
              </a:spcAft>
              <a:buClr>
                <a:schemeClr val="dk1"/>
              </a:buClr>
              <a:buSzPts val="2400"/>
              <a:buChar char="▸"/>
            </a:pPr>
            <a:r>
              <a:rPr lang="en"/>
              <a:t>Wider angle of view, higher resolution of images, more accurate colors</a:t>
            </a:r>
            <a:endParaRPr/>
          </a:p>
        </p:txBody>
      </p:sp>
      <p:sp>
        <p:nvSpPr>
          <p:cNvPr id="121" name="Google Shape;121;p20"/>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22" name="Google Shape;122;p20"/>
          <p:cNvPicPr preferRelativeResize="0"/>
          <p:nvPr/>
        </p:nvPicPr>
        <p:blipFill>
          <a:blip r:embed="rId3">
            <a:alphaModFix/>
          </a:blip>
          <a:stretch>
            <a:fillRect/>
          </a:stretch>
        </p:blipFill>
        <p:spPr>
          <a:xfrm>
            <a:off x="6003899" y="3063811"/>
            <a:ext cx="2859727" cy="1608575"/>
          </a:xfrm>
          <a:prstGeom prst="rect">
            <a:avLst/>
          </a:prstGeom>
          <a:noFill/>
          <a:ln>
            <a:noFill/>
          </a:ln>
        </p:spPr>
      </p:pic>
      <p:sp>
        <p:nvSpPr>
          <p:cNvPr id="123" name="Google Shape;123;p20"/>
          <p:cNvSpPr txBox="1"/>
          <p:nvPr/>
        </p:nvSpPr>
        <p:spPr>
          <a:xfrm>
            <a:off x="764900" y="3166250"/>
            <a:ext cx="5526000" cy="14037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0"/>
              </a:spcBef>
              <a:spcAft>
                <a:spcPts val="0"/>
              </a:spcAft>
              <a:buClr>
                <a:schemeClr val="dk1"/>
              </a:buClr>
              <a:buSzPts val="2400"/>
              <a:buFont typeface="Inria Sans Light"/>
              <a:buChar char="▸"/>
            </a:pPr>
            <a:r>
              <a:rPr lang="en" sz="2400">
                <a:solidFill>
                  <a:schemeClr val="dk1"/>
                </a:solidFill>
                <a:latin typeface="Inria Sans Light"/>
                <a:ea typeface="Inria Sans Light"/>
                <a:cs typeface="Inria Sans Light"/>
                <a:sym typeface="Inria Sans Light"/>
              </a:rPr>
              <a:t>More flexibility in design</a:t>
            </a:r>
            <a:endParaRPr sz="2400">
              <a:solidFill>
                <a:schemeClr val="dk1"/>
              </a:solidFill>
              <a:latin typeface="Inria Sans Light"/>
              <a:ea typeface="Inria Sans Light"/>
              <a:cs typeface="Inria Sans Light"/>
              <a:sym typeface="Inria Sans Light"/>
            </a:endParaRPr>
          </a:p>
          <a:p>
            <a:pPr indent="-381000" lvl="0" marL="457200" rtl="0" algn="l">
              <a:lnSpc>
                <a:spcPct val="115000"/>
              </a:lnSpc>
              <a:spcBef>
                <a:spcPts val="0"/>
              </a:spcBef>
              <a:spcAft>
                <a:spcPts val="0"/>
              </a:spcAft>
              <a:buClr>
                <a:schemeClr val="dk1"/>
              </a:buClr>
              <a:buSzPts val="2400"/>
              <a:buFont typeface="Inria Sans Light"/>
              <a:buChar char="▸"/>
            </a:pPr>
            <a:r>
              <a:rPr lang="en" sz="2400">
                <a:solidFill>
                  <a:schemeClr val="dk1"/>
                </a:solidFill>
                <a:latin typeface="Inria Sans Light"/>
                <a:ea typeface="Inria Sans Light"/>
                <a:cs typeface="Inria Sans Light"/>
                <a:sym typeface="Inria Sans Light"/>
              </a:rPr>
              <a:t>An expanse of information that is easily and quickly accessible</a:t>
            </a:r>
            <a:endParaRPr sz="2400">
              <a:solidFill>
                <a:schemeClr val="dk1"/>
              </a:solidFill>
              <a:latin typeface="Inria Sans Light"/>
              <a:ea typeface="Inria Sans Light"/>
              <a:cs typeface="Inria Sans Light"/>
              <a:sym typeface="Inria Sans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idx="1" type="body"/>
          </p:nvPr>
        </p:nvSpPr>
        <p:spPr>
          <a:xfrm>
            <a:off x="855300" y="455400"/>
            <a:ext cx="7433400" cy="2437800"/>
          </a:xfrm>
          <a:prstGeom prst="rect">
            <a:avLst/>
          </a:prstGeom>
        </p:spPr>
        <p:txBody>
          <a:bodyPr anchorCtr="0" anchor="t" bIns="0" lIns="0" spcFirstLastPara="1" rIns="0" wrap="square" tIns="0">
            <a:noAutofit/>
          </a:bodyPr>
          <a:lstStyle/>
          <a:p>
            <a:pPr indent="-381000" lvl="0" marL="457200" rtl="0" algn="l">
              <a:spcBef>
                <a:spcPts val="0"/>
              </a:spcBef>
              <a:spcAft>
                <a:spcPts val="0"/>
              </a:spcAft>
              <a:buClr>
                <a:schemeClr val="dk1"/>
              </a:buClr>
              <a:buSzPts val="2400"/>
              <a:buChar char="▸"/>
            </a:pPr>
            <a:r>
              <a:rPr lang="en"/>
              <a:t>Improved accessibility for a wider range of people</a:t>
            </a:r>
            <a:endParaRPr/>
          </a:p>
          <a:p>
            <a:pPr indent="-381000" lvl="0" marL="457200" rtl="0" algn="l">
              <a:spcBef>
                <a:spcPts val="0"/>
              </a:spcBef>
              <a:spcAft>
                <a:spcPts val="0"/>
              </a:spcAft>
              <a:buClr>
                <a:schemeClr val="dk1"/>
              </a:buClr>
              <a:buSzPts val="2400"/>
              <a:buChar char="▸"/>
            </a:pPr>
            <a:r>
              <a:rPr lang="en"/>
              <a:t>Enhanced/realistic experience for users</a:t>
            </a:r>
            <a:endParaRPr/>
          </a:p>
          <a:p>
            <a:pPr indent="-381000" lvl="0" marL="457200" rtl="0" algn="l">
              <a:spcBef>
                <a:spcPts val="0"/>
              </a:spcBef>
              <a:spcAft>
                <a:spcPts val="0"/>
              </a:spcAft>
              <a:buClr>
                <a:schemeClr val="dk1"/>
              </a:buClr>
              <a:buSzPts val="2400"/>
              <a:buChar char="▸"/>
            </a:pPr>
            <a:r>
              <a:rPr lang="en"/>
              <a:t>Augmented reality changes the viewer’s perception and interaction of their surroundings</a:t>
            </a:r>
            <a:endParaRPr/>
          </a:p>
          <a:p>
            <a:pPr indent="-381000" lvl="0" marL="457200" rtl="0" algn="l">
              <a:spcBef>
                <a:spcPts val="0"/>
              </a:spcBef>
              <a:spcAft>
                <a:spcPts val="0"/>
              </a:spcAft>
              <a:buClr>
                <a:schemeClr val="dk1"/>
              </a:buClr>
              <a:buSzPts val="2400"/>
              <a:buChar char="▸"/>
            </a:pPr>
            <a:r>
              <a:rPr lang="en"/>
              <a:t>Easy access to </a:t>
            </a:r>
            <a:r>
              <a:rPr lang="en"/>
              <a:t>amenities</a:t>
            </a:r>
            <a:r>
              <a:rPr lang="en"/>
              <a:t> like shopping, research, news, broadcasts and other services</a:t>
            </a:r>
            <a:endParaRPr/>
          </a:p>
        </p:txBody>
      </p:sp>
      <p:sp>
        <p:nvSpPr>
          <p:cNvPr id="129" name="Google Shape;129;p21"/>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30" name="Google Shape;130;p21"/>
          <p:cNvPicPr preferRelativeResize="0"/>
          <p:nvPr/>
        </p:nvPicPr>
        <p:blipFill>
          <a:blip r:embed="rId3">
            <a:alphaModFix/>
          </a:blip>
          <a:stretch>
            <a:fillRect/>
          </a:stretch>
        </p:blipFill>
        <p:spPr>
          <a:xfrm>
            <a:off x="6084825" y="2684650"/>
            <a:ext cx="2742750" cy="1828500"/>
          </a:xfrm>
          <a:prstGeom prst="rect">
            <a:avLst/>
          </a:prstGeom>
          <a:noFill/>
          <a:ln>
            <a:noFill/>
          </a:ln>
        </p:spPr>
      </p:pic>
      <p:sp>
        <p:nvSpPr>
          <p:cNvPr id="131" name="Google Shape;131;p21"/>
          <p:cNvSpPr txBox="1"/>
          <p:nvPr/>
        </p:nvSpPr>
        <p:spPr>
          <a:xfrm>
            <a:off x="780450" y="2845150"/>
            <a:ext cx="5621100" cy="18285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0"/>
              </a:spcBef>
              <a:spcAft>
                <a:spcPts val="0"/>
              </a:spcAft>
              <a:buClr>
                <a:schemeClr val="dk1"/>
              </a:buClr>
              <a:buSzPts val="2400"/>
              <a:buFont typeface="Inria Sans Light"/>
              <a:buChar char="▸"/>
            </a:pPr>
            <a:r>
              <a:rPr lang="en" sz="2400">
                <a:solidFill>
                  <a:schemeClr val="dk1"/>
                </a:solidFill>
                <a:latin typeface="Inria Sans Light"/>
                <a:ea typeface="Inria Sans Light"/>
                <a:cs typeface="Inria Sans Light"/>
                <a:sym typeface="Inria Sans Light"/>
              </a:rPr>
              <a:t>Increased resources for creating art and design</a:t>
            </a:r>
            <a:endParaRPr sz="2400">
              <a:solidFill>
                <a:schemeClr val="dk1"/>
              </a:solidFill>
              <a:latin typeface="Inria Sans Light"/>
              <a:ea typeface="Inria Sans Light"/>
              <a:cs typeface="Inria Sans Light"/>
              <a:sym typeface="Inria Sans Light"/>
            </a:endParaRPr>
          </a:p>
          <a:p>
            <a:pPr indent="-381000" lvl="0" marL="457200" rtl="0" algn="l">
              <a:lnSpc>
                <a:spcPct val="115000"/>
              </a:lnSpc>
              <a:spcBef>
                <a:spcPts val="0"/>
              </a:spcBef>
              <a:spcAft>
                <a:spcPts val="0"/>
              </a:spcAft>
              <a:buClr>
                <a:schemeClr val="dk1"/>
              </a:buClr>
              <a:buSzPts val="2400"/>
              <a:buFont typeface="Inria Sans Light"/>
              <a:buChar char="▸"/>
            </a:pPr>
            <a:r>
              <a:rPr lang="en" sz="2400">
                <a:solidFill>
                  <a:schemeClr val="dk1"/>
                </a:solidFill>
                <a:latin typeface="Inria Sans Light"/>
                <a:ea typeface="Inria Sans Light"/>
                <a:cs typeface="Inria Sans Light"/>
                <a:sym typeface="Inria Sans Light"/>
              </a:rPr>
              <a:t>Hands-free and easy to use</a:t>
            </a:r>
            <a:endParaRPr sz="2400">
              <a:solidFill>
                <a:schemeClr val="dk1"/>
              </a:solidFill>
              <a:latin typeface="Inria Sans Light"/>
              <a:ea typeface="Inria Sans Light"/>
              <a:cs typeface="Inria Sans Light"/>
              <a:sym typeface="Inria Sans Light"/>
            </a:endParaRPr>
          </a:p>
          <a:p>
            <a:pPr indent="-381000" lvl="0" marL="457200" rtl="0" algn="l">
              <a:lnSpc>
                <a:spcPct val="115000"/>
              </a:lnSpc>
              <a:spcBef>
                <a:spcPts val="0"/>
              </a:spcBef>
              <a:spcAft>
                <a:spcPts val="0"/>
              </a:spcAft>
              <a:buClr>
                <a:schemeClr val="dk1"/>
              </a:buClr>
              <a:buSzPts val="2400"/>
              <a:buFont typeface="Inria Sans Light"/>
              <a:buChar char="▸"/>
            </a:pPr>
            <a:r>
              <a:rPr lang="en" sz="2400">
                <a:solidFill>
                  <a:schemeClr val="dk1"/>
                </a:solidFill>
                <a:latin typeface="Inria Sans Light"/>
                <a:ea typeface="Inria Sans Light"/>
                <a:cs typeface="Inria Sans Light"/>
                <a:sym typeface="Inria Sans Light"/>
              </a:rPr>
              <a:t>Increased privacy and security</a:t>
            </a:r>
            <a:endParaRPr sz="2400">
              <a:solidFill>
                <a:schemeClr val="dk1"/>
              </a:solidFill>
              <a:latin typeface="Inria Sans Light"/>
              <a:ea typeface="Inria Sans Light"/>
              <a:cs typeface="Inria Sans Light"/>
              <a:sym typeface="Inria Sans Light"/>
            </a:endParaRPr>
          </a:p>
        </p:txBody>
      </p:sp>
      <p:sp>
        <p:nvSpPr>
          <p:cNvPr id="132" name="Google Shape;132;p21"/>
          <p:cNvSpPr txBox="1"/>
          <p:nvPr/>
        </p:nvSpPr>
        <p:spPr>
          <a:xfrm>
            <a:off x="780450" y="4513150"/>
            <a:ext cx="7302000" cy="5541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0"/>
              </a:spcBef>
              <a:spcAft>
                <a:spcPts val="0"/>
              </a:spcAft>
              <a:buClr>
                <a:schemeClr val="dk1"/>
              </a:buClr>
              <a:buSzPts val="2400"/>
              <a:buFont typeface="Inria Sans Light"/>
              <a:buChar char="▸"/>
            </a:pPr>
            <a:r>
              <a:rPr lang="en" sz="2400">
                <a:solidFill>
                  <a:schemeClr val="dk1"/>
                </a:solidFill>
                <a:latin typeface="Inria Sans Light"/>
                <a:ea typeface="Inria Sans Light"/>
                <a:cs typeface="Inria Sans Light"/>
                <a:sym typeface="Inria Sans Light"/>
              </a:rPr>
              <a:t>Provides a new, unique and exciting experience</a:t>
            </a:r>
            <a:endParaRPr sz="2400">
              <a:solidFill>
                <a:schemeClr val="dk1"/>
              </a:solidFill>
              <a:latin typeface="Inria Sans Light"/>
              <a:ea typeface="Inria Sans Light"/>
              <a:cs typeface="Inria Sans Light"/>
              <a:sym typeface="Inria Sans Light"/>
            </a:endParaRPr>
          </a:p>
        </p:txBody>
      </p:sp>
    </p:spTree>
  </p:cSld>
  <p:clrMapOvr>
    <a:masterClrMapping/>
  </p:clrMapOvr>
</p:sld>
</file>

<file path=ppt/theme/theme1.xml><?xml version="1.0" encoding="utf-8"?>
<a:theme xmlns:a="http://schemas.openxmlformats.org/drawingml/2006/main" xmlns:r="http://schemas.openxmlformats.org/officeDocument/2006/relationships" name="Adrian template">
  <a:themeElements>
    <a:clrScheme name="Custom 347">
      <a:dk1>
        <a:srgbClr val="424650"/>
      </a:dk1>
      <a:lt1>
        <a:srgbClr val="FFFFFF"/>
      </a:lt1>
      <a:dk2>
        <a:srgbClr val="878A96"/>
      </a:dk2>
      <a:lt2>
        <a:srgbClr val="F6F6F5"/>
      </a:lt2>
      <a:accent1>
        <a:srgbClr val="ABB4B8"/>
      </a:accent1>
      <a:accent2>
        <a:srgbClr val="D6DAE0"/>
      </a:accent2>
      <a:accent3>
        <a:srgbClr val="E7ECF0"/>
      </a:accent3>
      <a:accent4>
        <a:srgbClr val="A99282"/>
      </a:accent4>
      <a:accent5>
        <a:srgbClr val="D1B8B0"/>
      </a:accent5>
      <a:accent6>
        <a:srgbClr val="DBCEC4"/>
      </a:accent6>
      <a:hlink>
        <a:srgbClr val="7E87A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